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99" r:id="rId2"/>
    <p:sldId id="15949" r:id="rId3"/>
    <p:sldId id="310" r:id="rId4"/>
    <p:sldId id="312" r:id="rId5"/>
    <p:sldId id="15956" r:id="rId6"/>
    <p:sldId id="15953" r:id="rId7"/>
    <p:sldId id="15957" r:id="rId8"/>
    <p:sldId id="15955" r:id="rId9"/>
    <p:sldId id="15951" r:id="rId10"/>
    <p:sldId id="33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DA0000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2" autoAdjust="0"/>
    <p:restoredTop sz="94660"/>
  </p:normalViewPr>
  <p:slideViewPr>
    <p:cSldViewPr snapToGrid="0">
      <p:cViewPr varScale="1">
        <p:scale>
          <a:sx n="81" d="100"/>
          <a:sy n="81" d="100"/>
        </p:scale>
        <p:origin x="80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44165-07CA-4165-BDDB-883A4FBF814B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BCD0A-DB72-49ED-A86E-35333258B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13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726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5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949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068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17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89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37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DC5CF-D48B-4781-B907-2EB0445FE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A62B6F-FC6D-4E6B-A8AE-33A70906D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59BCF7-83E2-40B9-A607-5951134B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A04346-1CFE-4DA4-B42F-B18AB282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BD0E8-2B3C-42B8-8F7D-0CC0F629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43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47B92-133E-4F3B-B273-1103FCD4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C82E9D-28BA-4573-B597-6846F58AE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626696-29E3-47F9-A1F2-4F1B874F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BA437-38F3-4287-B613-435D3489C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A519A-E6D1-4536-98C1-88F3802D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45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38870D-1443-4649-9B1B-9E3313E81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E6646B-7A5F-4742-ABCE-83F5A2748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3AE74-BE25-419F-B47F-92D6FF08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1A5C2-A77A-4BBE-BA1A-F19B94B5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E49998-A4EE-4026-ACF8-DFCBCC57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756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1"/>
          <p:cNvCxnSpPr/>
          <p:nvPr userDrawn="1"/>
        </p:nvCxnSpPr>
        <p:spPr>
          <a:xfrm flipH="1">
            <a:off x="2846439" y="553382"/>
            <a:ext cx="8465574" cy="0"/>
          </a:xfrm>
          <a:prstGeom prst="line">
            <a:avLst/>
          </a:prstGeom>
          <a:ln>
            <a:solidFill>
              <a:schemeClr val="bg1">
                <a:lumMod val="95000"/>
                <a:alpha val="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58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21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F187A-8A12-4F8F-AB2E-530AD225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42514-15F8-41A7-BE45-B524F6880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A3623-E487-4FD3-B755-E1E919E6B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C10CA-9462-4D3C-A20E-ECCC8CFC1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39F426-4C31-41AD-8B3C-BB0F06D3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32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73116-AADB-460D-94F7-E7BC2A53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AFA1B7-9D25-417F-9CAC-B45F315D9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D260D-47D6-4469-9A74-106BB2AF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2AEEC-3D23-4411-B476-598F423A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3A7CD5-4A11-4C8E-A507-91204EBF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78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3F97E-4E70-4947-BB12-60985A9B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A3892-3877-403E-A1BE-F1DF169CE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354D0-99FA-4F83-8B8E-66ABE98B1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7D8936-0C68-4720-81BD-324AB97D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E5B087-706F-4B79-B7E2-629F39CD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3CF5C-A08C-4726-8E26-E1101EE4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04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23AC5-3862-46BE-B744-2DC15B90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1D3580-E085-451A-907D-63BB0C204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665E7A-AA36-42AD-BFCC-E8981CD6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BDEBE1-B695-4C3E-8E7E-80B3DD69E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89C248-7A42-4FCE-95E2-C6586F112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F4C683-603F-48C4-B1C6-736431BD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30AAE3-7C21-489E-B59C-CD690D8E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FE700D-75B4-4DC3-AA97-1180FC16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30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E63C0-C3B7-4942-AC72-0EB93F95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BAAB9E-859C-4840-9743-2096A96C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4F58DF-01A2-4367-830A-B3ABA856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6FF1F-3FD7-47A7-A2EB-13690A08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3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EA1B8-028B-487B-B71B-6D30115F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17E1EA-0517-4E23-94AC-7428375B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EA9EE0-7104-4832-A655-609F16FE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07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B91A7-180F-40EB-8EAB-4D2FC517B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12C7E-6753-46A8-A97D-9B1D90C68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252A97-FFC4-4139-9BC1-97818E475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A15157-96C0-4943-9063-209F02CA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1454DE-BB9A-4D13-A293-1BDDE4DF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20D59C-FB77-40A0-A023-46AAE78C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0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92B1-03F7-4970-8820-060B1BB4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43E72F-BD3C-4EC6-ABE3-FCB39BFB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42D102-B4F6-47FA-BE69-5F402B204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A2AF37-C0AF-4E34-AA95-1D41A311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7A5670-7A08-47E4-8266-282013818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1BD621-94A8-4D1D-B69E-E5F9CF96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52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47996F-30E8-4DC4-9B6D-2A95734C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84C23D-B256-457A-B75A-B5B3C53D1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755CD-12F6-4D0C-9A03-1046AB5CA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B165D-9A97-4B5C-9A34-53411D922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0E55E-4640-431F-9F42-93AF4872A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3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ruoyi.csdn.net/657030839820e81a16d96013.html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ruoyi.csdn.net/6570349faf067462fdd4c345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gov.cn/gongbao/content/2016/content_5133024.htm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20"/>
                    </a14:imgEffect>
                    <a14:imgEffect>
                      <a14:saturation sat="85000"/>
                    </a14:imgEffect>
                    <a14:imgEffect>
                      <a14:sharpenSoften amoun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78" y="-141829"/>
            <a:ext cx="5680367" cy="69912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43" name="Freeform 19"/>
          <p:cNvSpPr/>
          <p:nvPr/>
        </p:nvSpPr>
        <p:spPr bwMode="auto">
          <a:xfrm>
            <a:off x="1561190" y="-205026"/>
            <a:ext cx="5318126" cy="7229950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  <a:effectLst>
            <a:softEdge rad="203200"/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-45489" y="3885"/>
            <a:ext cx="2727680" cy="6873875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19"/>
          <p:cNvSpPr/>
          <p:nvPr/>
        </p:nvSpPr>
        <p:spPr bwMode="auto">
          <a:xfrm>
            <a:off x="2646677" y="-33339"/>
            <a:ext cx="5442787" cy="6873875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-112713" y="1758950"/>
            <a:ext cx="5107057" cy="5108576"/>
            <a:chOff x="-112713" y="1525588"/>
            <a:chExt cx="5340350" cy="5341938"/>
          </a:xfrm>
          <a:gradFill flip="none" rotWithShape="1">
            <a:gsLst>
              <a:gs pos="88000">
                <a:srgbClr val="363535">
                  <a:alpha val="33000"/>
                </a:srgbClr>
              </a:gs>
              <a:gs pos="60000">
                <a:srgbClr val="6F6E6E">
                  <a:alpha val="33000"/>
                </a:srgbClr>
              </a:gs>
              <a:gs pos="0">
                <a:schemeClr val="bg2">
                  <a:lumMod val="90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</p:grpSpPr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-112713" y="1525588"/>
              <a:ext cx="5340350" cy="5341938"/>
            </a:xfrm>
            <a:custGeom>
              <a:avLst/>
              <a:gdLst>
                <a:gd name="T0" fmla="*/ 289 w 1102"/>
                <a:gd name="T1" fmla="*/ 435 h 1102"/>
                <a:gd name="T2" fmla="*/ 1003 w 1102"/>
                <a:gd name="T3" fmla="*/ 428 h 1102"/>
                <a:gd name="T4" fmla="*/ 149 w 1102"/>
                <a:gd name="T5" fmla="*/ 384 h 1102"/>
                <a:gd name="T6" fmla="*/ 857 w 1102"/>
                <a:gd name="T7" fmla="*/ 384 h 1102"/>
                <a:gd name="T8" fmla="*/ 384 w 1102"/>
                <a:gd name="T9" fmla="*/ 333 h 1102"/>
                <a:gd name="T10" fmla="*/ 717 w 1102"/>
                <a:gd name="T11" fmla="*/ 340 h 1102"/>
                <a:gd name="T12" fmla="*/ 670 w 1102"/>
                <a:gd name="T13" fmla="*/ 285 h 1102"/>
                <a:gd name="T14" fmla="*/ 578 w 1102"/>
                <a:gd name="T15" fmla="*/ 241 h 1102"/>
                <a:gd name="T16" fmla="*/ 524 w 1102"/>
                <a:gd name="T17" fmla="*/ 194 h 1102"/>
                <a:gd name="T18" fmla="*/ 432 w 1102"/>
                <a:gd name="T19" fmla="*/ 143 h 1102"/>
                <a:gd name="T20" fmla="*/ 384 w 1102"/>
                <a:gd name="T21" fmla="*/ 102 h 1102"/>
                <a:gd name="T22" fmla="*/ 717 w 1102"/>
                <a:gd name="T23" fmla="*/ 95 h 1102"/>
                <a:gd name="T24" fmla="*/ 625 w 1102"/>
                <a:gd name="T25" fmla="*/ 51 h 1102"/>
                <a:gd name="T26" fmla="*/ 571 w 1102"/>
                <a:gd name="T27" fmla="*/ 3 h 1102"/>
                <a:gd name="T28" fmla="*/ 98 w 1102"/>
                <a:gd name="T29" fmla="*/ 1095 h 1102"/>
                <a:gd name="T30" fmla="*/ 813 w 1102"/>
                <a:gd name="T31" fmla="*/ 1102 h 1102"/>
                <a:gd name="T32" fmla="*/ 3 w 1102"/>
                <a:gd name="T33" fmla="*/ 1047 h 1102"/>
                <a:gd name="T34" fmla="*/ 292 w 1102"/>
                <a:gd name="T35" fmla="*/ 1051 h 1102"/>
                <a:gd name="T36" fmla="*/ 1000 w 1102"/>
                <a:gd name="T37" fmla="*/ 1051 h 1102"/>
                <a:gd name="T38" fmla="*/ 146 w 1102"/>
                <a:gd name="T39" fmla="*/ 1000 h 1102"/>
                <a:gd name="T40" fmla="*/ 860 w 1102"/>
                <a:gd name="T41" fmla="*/ 1006 h 1102"/>
                <a:gd name="T42" fmla="*/ 51 w 1102"/>
                <a:gd name="T43" fmla="*/ 952 h 1102"/>
                <a:gd name="T44" fmla="*/ 340 w 1102"/>
                <a:gd name="T45" fmla="*/ 955 h 1102"/>
                <a:gd name="T46" fmla="*/ 1047 w 1102"/>
                <a:gd name="T47" fmla="*/ 955 h 1102"/>
                <a:gd name="T48" fmla="*/ 194 w 1102"/>
                <a:gd name="T49" fmla="*/ 905 h 1102"/>
                <a:gd name="T50" fmla="*/ 908 w 1102"/>
                <a:gd name="T51" fmla="*/ 911 h 1102"/>
                <a:gd name="T52" fmla="*/ 98 w 1102"/>
                <a:gd name="T53" fmla="*/ 857 h 1102"/>
                <a:gd name="T54" fmla="*/ 768 w 1102"/>
                <a:gd name="T55" fmla="*/ 860 h 1102"/>
                <a:gd name="T56" fmla="*/ 1095 w 1102"/>
                <a:gd name="T57" fmla="*/ 860 h 1102"/>
                <a:gd name="T58" fmla="*/ 241 w 1102"/>
                <a:gd name="T59" fmla="*/ 809 h 1102"/>
                <a:gd name="T60" fmla="*/ 955 w 1102"/>
                <a:gd name="T61" fmla="*/ 816 h 1102"/>
                <a:gd name="T62" fmla="*/ 146 w 1102"/>
                <a:gd name="T63" fmla="*/ 762 h 1102"/>
                <a:gd name="T64" fmla="*/ 816 w 1102"/>
                <a:gd name="T65" fmla="*/ 765 h 1102"/>
                <a:gd name="T66" fmla="*/ 381 w 1102"/>
                <a:gd name="T67" fmla="*/ 717 h 1102"/>
                <a:gd name="T68" fmla="*/ 670 w 1102"/>
                <a:gd name="T69" fmla="*/ 714 h 1102"/>
                <a:gd name="T70" fmla="*/ 622 w 1102"/>
                <a:gd name="T71" fmla="*/ 673 h 1102"/>
                <a:gd name="T72" fmla="*/ 575 w 1102"/>
                <a:gd name="T73" fmla="*/ 619 h 1102"/>
                <a:gd name="T74" fmla="*/ 483 w 1102"/>
                <a:gd name="T75" fmla="*/ 575 h 1102"/>
                <a:gd name="T76" fmla="*/ 428 w 1102"/>
                <a:gd name="T77" fmla="*/ 527 h 1102"/>
                <a:gd name="T78" fmla="*/ 717 w 1102"/>
                <a:gd name="T79" fmla="*/ 524 h 1102"/>
                <a:gd name="T80" fmla="*/ 670 w 1102"/>
                <a:gd name="T81" fmla="*/ 483 h 1102"/>
                <a:gd name="T82" fmla="*/ 622 w 1102"/>
                <a:gd name="T83" fmla="*/ 428 h 1102"/>
                <a:gd name="T84" fmla="*/ 530 w 1102"/>
                <a:gd name="T85" fmla="*/ 384 h 1102"/>
                <a:gd name="T86" fmla="*/ 95 w 1102"/>
                <a:gd name="T87" fmla="*/ 336 h 1102"/>
                <a:gd name="T88" fmla="*/ 765 w 1102"/>
                <a:gd name="T89" fmla="*/ 333 h 1102"/>
                <a:gd name="T90" fmla="*/ 1098 w 1102"/>
                <a:gd name="T91" fmla="*/ 340 h 1102"/>
                <a:gd name="T92" fmla="*/ 289 w 1102"/>
                <a:gd name="T93" fmla="*/ 285 h 1102"/>
                <a:gd name="T94" fmla="*/ 959 w 1102"/>
                <a:gd name="T95" fmla="*/ 289 h 1102"/>
                <a:gd name="T96" fmla="*/ 143 w 1102"/>
                <a:gd name="T97" fmla="*/ 241 h 1102"/>
                <a:gd name="T98" fmla="*/ 813 w 1102"/>
                <a:gd name="T99" fmla="*/ 238 h 1102"/>
                <a:gd name="T100" fmla="*/ 3 w 1102"/>
                <a:gd name="T101" fmla="*/ 197 h 1102"/>
                <a:gd name="T102" fmla="*/ 336 w 1102"/>
                <a:gd name="T103" fmla="*/ 190 h 1102"/>
                <a:gd name="T104" fmla="*/ 1006 w 1102"/>
                <a:gd name="T105" fmla="*/ 194 h 1102"/>
                <a:gd name="T106" fmla="*/ 190 w 1102"/>
                <a:gd name="T107" fmla="*/ 146 h 1102"/>
                <a:gd name="T108" fmla="*/ 860 w 1102"/>
                <a:gd name="T109" fmla="*/ 143 h 1102"/>
                <a:gd name="T110" fmla="*/ 51 w 1102"/>
                <a:gd name="T111" fmla="*/ 102 h 1102"/>
                <a:gd name="T112" fmla="*/ 765 w 1102"/>
                <a:gd name="T113" fmla="*/ 95 h 1102"/>
                <a:gd name="T114" fmla="*/ 1054 w 1102"/>
                <a:gd name="T115" fmla="*/ 98 h 1102"/>
                <a:gd name="T116" fmla="*/ 238 w 1102"/>
                <a:gd name="T117" fmla="*/ 51 h 1102"/>
                <a:gd name="T118" fmla="*/ 908 w 1102"/>
                <a:gd name="T119" fmla="*/ 47 h 1102"/>
                <a:gd name="T120" fmla="*/ 98 w 1102"/>
                <a:gd name="T121" fmla="*/ 6 h 1102"/>
                <a:gd name="T122" fmla="*/ 813 w 1102"/>
                <a:gd name="T123" fmla="*/ 0 h 1102"/>
                <a:gd name="T124" fmla="*/ 1102 w 1102"/>
                <a:gd name="T125" fmla="*/ 3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2" h="1102">
                  <a:moveTo>
                    <a:pt x="3" y="428"/>
                  </a:moveTo>
                  <a:cubicBezTo>
                    <a:pt x="1" y="428"/>
                    <a:pt x="0" y="430"/>
                    <a:pt x="0" y="432"/>
                  </a:cubicBezTo>
                  <a:cubicBezTo>
                    <a:pt x="0" y="433"/>
                    <a:pt x="1" y="435"/>
                    <a:pt x="3" y="435"/>
                  </a:cubicBezTo>
                  <a:cubicBezTo>
                    <a:pt x="5" y="435"/>
                    <a:pt x="6" y="433"/>
                    <a:pt x="6" y="432"/>
                  </a:cubicBezTo>
                  <a:cubicBezTo>
                    <a:pt x="6" y="430"/>
                    <a:pt x="5" y="428"/>
                    <a:pt x="3" y="428"/>
                  </a:cubicBezTo>
                  <a:moveTo>
                    <a:pt x="51" y="428"/>
                  </a:moveTo>
                  <a:cubicBezTo>
                    <a:pt x="49" y="428"/>
                    <a:pt x="47" y="430"/>
                    <a:pt x="47" y="432"/>
                  </a:cubicBezTo>
                  <a:cubicBezTo>
                    <a:pt x="47" y="433"/>
                    <a:pt x="49" y="435"/>
                    <a:pt x="51" y="435"/>
                  </a:cubicBezTo>
                  <a:cubicBezTo>
                    <a:pt x="52" y="435"/>
                    <a:pt x="54" y="433"/>
                    <a:pt x="54" y="432"/>
                  </a:cubicBezTo>
                  <a:cubicBezTo>
                    <a:pt x="54" y="430"/>
                    <a:pt x="52" y="428"/>
                    <a:pt x="51" y="428"/>
                  </a:cubicBezTo>
                  <a:moveTo>
                    <a:pt x="98" y="428"/>
                  </a:moveTo>
                  <a:cubicBezTo>
                    <a:pt x="96" y="428"/>
                    <a:pt x="95" y="430"/>
                    <a:pt x="95" y="432"/>
                  </a:cubicBezTo>
                  <a:cubicBezTo>
                    <a:pt x="95" y="433"/>
                    <a:pt x="96" y="435"/>
                    <a:pt x="98" y="435"/>
                  </a:cubicBezTo>
                  <a:cubicBezTo>
                    <a:pt x="100" y="435"/>
                    <a:pt x="102" y="433"/>
                    <a:pt x="102" y="432"/>
                  </a:cubicBezTo>
                  <a:cubicBezTo>
                    <a:pt x="102" y="430"/>
                    <a:pt x="100" y="428"/>
                    <a:pt x="98" y="428"/>
                  </a:cubicBezTo>
                  <a:moveTo>
                    <a:pt x="146" y="428"/>
                  </a:moveTo>
                  <a:cubicBezTo>
                    <a:pt x="144" y="428"/>
                    <a:pt x="143" y="430"/>
                    <a:pt x="143" y="432"/>
                  </a:cubicBezTo>
                  <a:cubicBezTo>
                    <a:pt x="143" y="433"/>
                    <a:pt x="144" y="435"/>
                    <a:pt x="146" y="435"/>
                  </a:cubicBezTo>
                  <a:cubicBezTo>
                    <a:pt x="148" y="435"/>
                    <a:pt x="149" y="433"/>
                    <a:pt x="149" y="432"/>
                  </a:cubicBezTo>
                  <a:cubicBezTo>
                    <a:pt x="149" y="430"/>
                    <a:pt x="148" y="428"/>
                    <a:pt x="146" y="428"/>
                  </a:cubicBezTo>
                  <a:moveTo>
                    <a:pt x="194" y="428"/>
                  </a:moveTo>
                  <a:cubicBezTo>
                    <a:pt x="192" y="428"/>
                    <a:pt x="190" y="430"/>
                    <a:pt x="190" y="432"/>
                  </a:cubicBezTo>
                  <a:cubicBezTo>
                    <a:pt x="190" y="433"/>
                    <a:pt x="192" y="435"/>
                    <a:pt x="194" y="435"/>
                  </a:cubicBezTo>
                  <a:cubicBezTo>
                    <a:pt x="195" y="435"/>
                    <a:pt x="197" y="433"/>
                    <a:pt x="197" y="432"/>
                  </a:cubicBezTo>
                  <a:cubicBezTo>
                    <a:pt x="197" y="430"/>
                    <a:pt x="195" y="428"/>
                    <a:pt x="194" y="428"/>
                  </a:cubicBezTo>
                  <a:moveTo>
                    <a:pt x="241" y="428"/>
                  </a:moveTo>
                  <a:cubicBezTo>
                    <a:pt x="239" y="428"/>
                    <a:pt x="238" y="430"/>
                    <a:pt x="238" y="432"/>
                  </a:cubicBezTo>
                  <a:cubicBezTo>
                    <a:pt x="238" y="433"/>
                    <a:pt x="239" y="435"/>
                    <a:pt x="241" y="435"/>
                  </a:cubicBezTo>
                  <a:cubicBezTo>
                    <a:pt x="243" y="435"/>
                    <a:pt x="244" y="433"/>
                    <a:pt x="244" y="432"/>
                  </a:cubicBezTo>
                  <a:cubicBezTo>
                    <a:pt x="244" y="430"/>
                    <a:pt x="243" y="428"/>
                    <a:pt x="241" y="428"/>
                  </a:cubicBezTo>
                  <a:moveTo>
                    <a:pt x="289" y="428"/>
                  </a:moveTo>
                  <a:cubicBezTo>
                    <a:pt x="287" y="428"/>
                    <a:pt x="285" y="430"/>
                    <a:pt x="285" y="432"/>
                  </a:cubicBezTo>
                  <a:cubicBezTo>
                    <a:pt x="285" y="433"/>
                    <a:pt x="287" y="435"/>
                    <a:pt x="289" y="435"/>
                  </a:cubicBezTo>
                  <a:cubicBezTo>
                    <a:pt x="291" y="435"/>
                    <a:pt x="292" y="433"/>
                    <a:pt x="292" y="432"/>
                  </a:cubicBezTo>
                  <a:cubicBezTo>
                    <a:pt x="292" y="430"/>
                    <a:pt x="291" y="428"/>
                    <a:pt x="289" y="428"/>
                  </a:cubicBezTo>
                  <a:moveTo>
                    <a:pt x="336" y="428"/>
                  </a:moveTo>
                  <a:cubicBezTo>
                    <a:pt x="335" y="428"/>
                    <a:pt x="333" y="430"/>
                    <a:pt x="333" y="432"/>
                  </a:cubicBezTo>
                  <a:cubicBezTo>
                    <a:pt x="333" y="433"/>
                    <a:pt x="335" y="435"/>
                    <a:pt x="336" y="435"/>
                  </a:cubicBezTo>
                  <a:cubicBezTo>
                    <a:pt x="338" y="435"/>
                    <a:pt x="340" y="433"/>
                    <a:pt x="340" y="432"/>
                  </a:cubicBezTo>
                  <a:cubicBezTo>
                    <a:pt x="340" y="430"/>
                    <a:pt x="338" y="428"/>
                    <a:pt x="336" y="428"/>
                  </a:cubicBezTo>
                  <a:moveTo>
                    <a:pt x="765" y="428"/>
                  </a:moveTo>
                  <a:cubicBezTo>
                    <a:pt x="763" y="428"/>
                    <a:pt x="762" y="430"/>
                    <a:pt x="762" y="432"/>
                  </a:cubicBezTo>
                  <a:cubicBezTo>
                    <a:pt x="762" y="433"/>
                    <a:pt x="763" y="435"/>
                    <a:pt x="765" y="435"/>
                  </a:cubicBezTo>
                  <a:cubicBezTo>
                    <a:pt x="767" y="435"/>
                    <a:pt x="768" y="433"/>
                    <a:pt x="768" y="432"/>
                  </a:cubicBezTo>
                  <a:cubicBezTo>
                    <a:pt x="768" y="430"/>
                    <a:pt x="767" y="428"/>
                    <a:pt x="765" y="428"/>
                  </a:cubicBezTo>
                  <a:moveTo>
                    <a:pt x="813" y="428"/>
                  </a:moveTo>
                  <a:cubicBezTo>
                    <a:pt x="811" y="428"/>
                    <a:pt x="809" y="430"/>
                    <a:pt x="809" y="432"/>
                  </a:cubicBezTo>
                  <a:cubicBezTo>
                    <a:pt x="809" y="433"/>
                    <a:pt x="811" y="435"/>
                    <a:pt x="813" y="435"/>
                  </a:cubicBezTo>
                  <a:cubicBezTo>
                    <a:pt x="814" y="435"/>
                    <a:pt x="816" y="433"/>
                    <a:pt x="816" y="432"/>
                  </a:cubicBezTo>
                  <a:cubicBezTo>
                    <a:pt x="816" y="430"/>
                    <a:pt x="814" y="428"/>
                    <a:pt x="813" y="428"/>
                  </a:cubicBezTo>
                  <a:moveTo>
                    <a:pt x="860" y="428"/>
                  </a:moveTo>
                  <a:cubicBezTo>
                    <a:pt x="858" y="428"/>
                    <a:pt x="857" y="430"/>
                    <a:pt x="857" y="432"/>
                  </a:cubicBezTo>
                  <a:cubicBezTo>
                    <a:pt x="857" y="433"/>
                    <a:pt x="858" y="435"/>
                    <a:pt x="860" y="435"/>
                  </a:cubicBezTo>
                  <a:cubicBezTo>
                    <a:pt x="862" y="435"/>
                    <a:pt x="864" y="433"/>
                    <a:pt x="864" y="432"/>
                  </a:cubicBezTo>
                  <a:cubicBezTo>
                    <a:pt x="864" y="430"/>
                    <a:pt x="862" y="428"/>
                    <a:pt x="860" y="428"/>
                  </a:cubicBezTo>
                  <a:moveTo>
                    <a:pt x="908" y="428"/>
                  </a:moveTo>
                  <a:cubicBezTo>
                    <a:pt x="906" y="428"/>
                    <a:pt x="905" y="430"/>
                    <a:pt x="905" y="432"/>
                  </a:cubicBezTo>
                  <a:cubicBezTo>
                    <a:pt x="905" y="433"/>
                    <a:pt x="906" y="435"/>
                    <a:pt x="908" y="435"/>
                  </a:cubicBezTo>
                  <a:cubicBezTo>
                    <a:pt x="910" y="435"/>
                    <a:pt x="911" y="433"/>
                    <a:pt x="911" y="432"/>
                  </a:cubicBezTo>
                  <a:cubicBezTo>
                    <a:pt x="911" y="430"/>
                    <a:pt x="910" y="428"/>
                    <a:pt x="908" y="428"/>
                  </a:cubicBezTo>
                  <a:moveTo>
                    <a:pt x="955" y="428"/>
                  </a:moveTo>
                  <a:cubicBezTo>
                    <a:pt x="954" y="428"/>
                    <a:pt x="952" y="430"/>
                    <a:pt x="952" y="432"/>
                  </a:cubicBezTo>
                  <a:cubicBezTo>
                    <a:pt x="952" y="433"/>
                    <a:pt x="954" y="435"/>
                    <a:pt x="955" y="435"/>
                  </a:cubicBezTo>
                  <a:cubicBezTo>
                    <a:pt x="957" y="435"/>
                    <a:pt x="959" y="433"/>
                    <a:pt x="959" y="432"/>
                  </a:cubicBezTo>
                  <a:cubicBezTo>
                    <a:pt x="959" y="430"/>
                    <a:pt x="957" y="428"/>
                    <a:pt x="955" y="428"/>
                  </a:cubicBezTo>
                  <a:moveTo>
                    <a:pt x="1003" y="428"/>
                  </a:moveTo>
                  <a:cubicBezTo>
                    <a:pt x="1001" y="428"/>
                    <a:pt x="1000" y="430"/>
                    <a:pt x="1000" y="432"/>
                  </a:cubicBezTo>
                  <a:cubicBezTo>
                    <a:pt x="1000" y="433"/>
                    <a:pt x="1001" y="435"/>
                    <a:pt x="1003" y="435"/>
                  </a:cubicBezTo>
                  <a:cubicBezTo>
                    <a:pt x="1005" y="435"/>
                    <a:pt x="1006" y="433"/>
                    <a:pt x="1006" y="432"/>
                  </a:cubicBezTo>
                  <a:cubicBezTo>
                    <a:pt x="1006" y="430"/>
                    <a:pt x="1005" y="428"/>
                    <a:pt x="1003" y="428"/>
                  </a:cubicBezTo>
                  <a:moveTo>
                    <a:pt x="1051" y="428"/>
                  </a:moveTo>
                  <a:cubicBezTo>
                    <a:pt x="1049" y="428"/>
                    <a:pt x="1047" y="430"/>
                    <a:pt x="1047" y="432"/>
                  </a:cubicBezTo>
                  <a:cubicBezTo>
                    <a:pt x="1047" y="433"/>
                    <a:pt x="1049" y="435"/>
                    <a:pt x="1051" y="435"/>
                  </a:cubicBezTo>
                  <a:cubicBezTo>
                    <a:pt x="1053" y="435"/>
                    <a:pt x="1054" y="433"/>
                    <a:pt x="1054" y="432"/>
                  </a:cubicBezTo>
                  <a:cubicBezTo>
                    <a:pt x="1054" y="430"/>
                    <a:pt x="1053" y="428"/>
                    <a:pt x="1051" y="428"/>
                  </a:cubicBezTo>
                  <a:moveTo>
                    <a:pt x="1098" y="428"/>
                  </a:moveTo>
                  <a:cubicBezTo>
                    <a:pt x="1097" y="428"/>
                    <a:pt x="1095" y="430"/>
                    <a:pt x="1095" y="432"/>
                  </a:cubicBezTo>
                  <a:cubicBezTo>
                    <a:pt x="1095" y="433"/>
                    <a:pt x="1097" y="435"/>
                    <a:pt x="1098" y="435"/>
                  </a:cubicBezTo>
                  <a:cubicBezTo>
                    <a:pt x="1100" y="435"/>
                    <a:pt x="1102" y="433"/>
                    <a:pt x="1102" y="432"/>
                  </a:cubicBezTo>
                  <a:cubicBezTo>
                    <a:pt x="1102" y="430"/>
                    <a:pt x="1100" y="428"/>
                    <a:pt x="1098" y="428"/>
                  </a:cubicBezTo>
                  <a:moveTo>
                    <a:pt x="3" y="381"/>
                  </a:moveTo>
                  <a:cubicBezTo>
                    <a:pt x="1" y="381"/>
                    <a:pt x="0" y="382"/>
                    <a:pt x="0" y="384"/>
                  </a:cubicBezTo>
                  <a:cubicBezTo>
                    <a:pt x="0" y="386"/>
                    <a:pt x="1" y="387"/>
                    <a:pt x="3" y="387"/>
                  </a:cubicBezTo>
                  <a:cubicBezTo>
                    <a:pt x="5" y="387"/>
                    <a:pt x="6" y="386"/>
                    <a:pt x="6" y="384"/>
                  </a:cubicBezTo>
                  <a:cubicBezTo>
                    <a:pt x="6" y="382"/>
                    <a:pt x="5" y="381"/>
                    <a:pt x="3" y="381"/>
                  </a:cubicBezTo>
                  <a:moveTo>
                    <a:pt x="51" y="381"/>
                  </a:moveTo>
                  <a:cubicBezTo>
                    <a:pt x="49" y="381"/>
                    <a:pt x="47" y="382"/>
                    <a:pt x="47" y="384"/>
                  </a:cubicBezTo>
                  <a:cubicBezTo>
                    <a:pt x="47" y="386"/>
                    <a:pt x="49" y="387"/>
                    <a:pt x="51" y="387"/>
                  </a:cubicBezTo>
                  <a:cubicBezTo>
                    <a:pt x="52" y="387"/>
                    <a:pt x="54" y="386"/>
                    <a:pt x="54" y="384"/>
                  </a:cubicBezTo>
                  <a:cubicBezTo>
                    <a:pt x="54" y="382"/>
                    <a:pt x="52" y="381"/>
                    <a:pt x="51" y="381"/>
                  </a:cubicBezTo>
                  <a:moveTo>
                    <a:pt x="98" y="381"/>
                  </a:moveTo>
                  <a:cubicBezTo>
                    <a:pt x="96" y="381"/>
                    <a:pt x="95" y="382"/>
                    <a:pt x="95" y="384"/>
                  </a:cubicBezTo>
                  <a:cubicBezTo>
                    <a:pt x="95" y="386"/>
                    <a:pt x="96" y="387"/>
                    <a:pt x="98" y="387"/>
                  </a:cubicBezTo>
                  <a:cubicBezTo>
                    <a:pt x="100" y="387"/>
                    <a:pt x="102" y="386"/>
                    <a:pt x="102" y="384"/>
                  </a:cubicBezTo>
                  <a:cubicBezTo>
                    <a:pt x="102" y="382"/>
                    <a:pt x="100" y="381"/>
                    <a:pt x="98" y="381"/>
                  </a:cubicBezTo>
                  <a:moveTo>
                    <a:pt x="146" y="381"/>
                  </a:moveTo>
                  <a:cubicBezTo>
                    <a:pt x="144" y="381"/>
                    <a:pt x="143" y="382"/>
                    <a:pt x="143" y="384"/>
                  </a:cubicBezTo>
                  <a:cubicBezTo>
                    <a:pt x="143" y="386"/>
                    <a:pt x="144" y="387"/>
                    <a:pt x="146" y="387"/>
                  </a:cubicBezTo>
                  <a:cubicBezTo>
                    <a:pt x="148" y="387"/>
                    <a:pt x="149" y="386"/>
                    <a:pt x="149" y="384"/>
                  </a:cubicBezTo>
                  <a:cubicBezTo>
                    <a:pt x="149" y="382"/>
                    <a:pt x="148" y="381"/>
                    <a:pt x="146" y="381"/>
                  </a:cubicBezTo>
                  <a:moveTo>
                    <a:pt x="194" y="381"/>
                  </a:moveTo>
                  <a:cubicBezTo>
                    <a:pt x="192" y="381"/>
                    <a:pt x="190" y="382"/>
                    <a:pt x="190" y="384"/>
                  </a:cubicBezTo>
                  <a:cubicBezTo>
                    <a:pt x="190" y="386"/>
                    <a:pt x="192" y="387"/>
                    <a:pt x="194" y="387"/>
                  </a:cubicBezTo>
                  <a:cubicBezTo>
                    <a:pt x="195" y="387"/>
                    <a:pt x="197" y="386"/>
                    <a:pt x="197" y="384"/>
                  </a:cubicBezTo>
                  <a:cubicBezTo>
                    <a:pt x="197" y="382"/>
                    <a:pt x="195" y="381"/>
                    <a:pt x="194" y="381"/>
                  </a:cubicBezTo>
                  <a:moveTo>
                    <a:pt x="241" y="381"/>
                  </a:moveTo>
                  <a:cubicBezTo>
                    <a:pt x="239" y="381"/>
                    <a:pt x="238" y="382"/>
                    <a:pt x="238" y="384"/>
                  </a:cubicBezTo>
                  <a:cubicBezTo>
                    <a:pt x="238" y="386"/>
                    <a:pt x="239" y="387"/>
                    <a:pt x="241" y="387"/>
                  </a:cubicBezTo>
                  <a:cubicBezTo>
                    <a:pt x="243" y="387"/>
                    <a:pt x="244" y="386"/>
                    <a:pt x="244" y="384"/>
                  </a:cubicBezTo>
                  <a:cubicBezTo>
                    <a:pt x="244" y="382"/>
                    <a:pt x="243" y="381"/>
                    <a:pt x="241" y="381"/>
                  </a:cubicBezTo>
                  <a:moveTo>
                    <a:pt x="289" y="381"/>
                  </a:moveTo>
                  <a:cubicBezTo>
                    <a:pt x="287" y="381"/>
                    <a:pt x="285" y="382"/>
                    <a:pt x="285" y="384"/>
                  </a:cubicBezTo>
                  <a:cubicBezTo>
                    <a:pt x="285" y="386"/>
                    <a:pt x="287" y="387"/>
                    <a:pt x="289" y="387"/>
                  </a:cubicBezTo>
                  <a:cubicBezTo>
                    <a:pt x="291" y="387"/>
                    <a:pt x="292" y="386"/>
                    <a:pt x="292" y="384"/>
                  </a:cubicBezTo>
                  <a:cubicBezTo>
                    <a:pt x="292" y="382"/>
                    <a:pt x="291" y="381"/>
                    <a:pt x="289" y="381"/>
                  </a:cubicBezTo>
                  <a:moveTo>
                    <a:pt x="336" y="381"/>
                  </a:moveTo>
                  <a:cubicBezTo>
                    <a:pt x="335" y="381"/>
                    <a:pt x="333" y="382"/>
                    <a:pt x="333" y="384"/>
                  </a:cubicBezTo>
                  <a:cubicBezTo>
                    <a:pt x="333" y="386"/>
                    <a:pt x="335" y="387"/>
                    <a:pt x="336" y="387"/>
                  </a:cubicBezTo>
                  <a:cubicBezTo>
                    <a:pt x="338" y="387"/>
                    <a:pt x="340" y="386"/>
                    <a:pt x="340" y="384"/>
                  </a:cubicBezTo>
                  <a:cubicBezTo>
                    <a:pt x="340" y="382"/>
                    <a:pt x="338" y="381"/>
                    <a:pt x="336" y="381"/>
                  </a:cubicBezTo>
                  <a:moveTo>
                    <a:pt x="765" y="381"/>
                  </a:moveTo>
                  <a:cubicBezTo>
                    <a:pt x="763" y="381"/>
                    <a:pt x="762" y="382"/>
                    <a:pt x="762" y="384"/>
                  </a:cubicBezTo>
                  <a:cubicBezTo>
                    <a:pt x="762" y="386"/>
                    <a:pt x="763" y="387"/>
                    <a:pt x="765" y="387"/>
                  </a:cubicBezTo>
                  <a:cubicBezTo>
                    <a:pt x="767" y="387"/>
                    <a:pt x="768" y="386"/>
                    <a:pt x="768" y="384"/>
                  </a:cubicBezTo>
                  <a:cubicBezTo>
                    <a:pt x="768" y="382"/>
                    <a:pt x="767" y="381"/>
                    <a:pt x="765" y="381"/>
                  </a:cubicBezTo>
                  <a:moveTo>
                    <a:pt x="813" y="381"/>
                  </a:moveTo>
                  <a:cubicBezTo>
                    <a:pt x="811" y="381"/>
                    <a:pt x="809" y="382"/>
                    <a:pt x="809" y="384"/>
                  </a:cubicBezTo>
                  <a:cubicBezTo>
                    <a:pt x="809" y="386"/>
                    <a:pt x="811" y="387"/>
                    <a:pt x="813" y="387"/>
                  </a:cubicBezTo>
                  <a:cubicBezTo>
                    <a:pt x="814" y="387"/>
                    <a:pt x="816" y="386"/>
                    <a:pt x="816" y="384"/>
                  </a:cubicBezTo>
                  <a:cubicBezTo>
                    <a:pt x="816" y="382"/>
                    <a:pt x="814" y="381"/>
                    <a:pt x="813" y="381"/>
                  </a:cubicBezTo>
                  <a:moveTo>
                    <a:pt x="860" y="381"/>
                  </a:moveTo>
                  <a:cubicBezTo>
                    <a:pt x="858" y="381"/>
                    <a:pt x="857" y="382"/>
                    <a:pt x="857" y="384"/>
                  </a:cubicBezTo>
                  <a:cubicBezTo>
                    <a:pt x="857" y="386"/>
                    <a:pt x="858" y="387"/>
                    <a:pt x="860" y="387"/>
                  </a:cubicBezTo>
                  <a:cubicBezTo>
                    <a:pt x="862" y="387"/>
                    <a:pt x="864" y="386"/>
                    <a:pt x="864" y="384"/>
                  </a:cubicBezTo>
                  <a:cubicBezTo>
                    <a:pt x="864" y="382"/>
                    <a:pt x="862" y="381"/>
                    <a:pt x="860" y="381"/>
                  </a:cubicBezTo>
                  <a:moveTo>
                    <a:pt x="908" y="381"/>
                  </a:moveTo>
                  <a:cubicBezTo>
                    <a:pt x="906" y="381"/>
                    <a:pt x="905" y="382"/>
                    <a:pt x="905" y="384"/>
                  </a:cubicBezTo>
                  <a:cubicBezTo>
                    <a:pt x="905" y="386"/>
                    <a:pt x="906" y="387"/>
                    <a:pt x="908" y="387"/>
                  </a:cubicBezTo>
                  <a:cubicBezTo>
                    <a:pt x="910" y="387"/>
                    <a:pt x="911" y="386"/>
                    <a:pt x="911" y="384"/>
                  </a:cubicBezTo>
                  <a:cubicBezTo>
                    <a:pt x="911" y="382"/>
                    <a:pt x="910" y="381"/>
                    <a:pt x="908" y="381"/>
                  </a:cubicBezTo>
                  <a:moveTo>
                    <a:pt x="955" y="381"/>
                  </a:moveTo>
                  <a:cubicBezTo>
                    <a:pt x="954" y="381"/>
                    <a:pt x="952" y="382"/>
                    <a:pt x="952" y="384"/>
                  </a:cubicBezTo>
                  <a:cubicBezTo>
                    <a:pt x="952" y="386"/>
                    <a:pt x="954" y="387"/>
                    <a:pt x="955" y="387"/>
                  </a:cubicBezTo>
                  <a:cubicBezTo>
                    <a:pt x="957" y="387"/>
                    <a:pt x="959" y="386"/>
                    <a:pt x="959" y="384"/>
                  </a:cubicBezTo>
                  <a:cubicBezTo>
                    <a:pt x="959" y="382"/>
                    <a:pt x="957" y="381"/>
                    <a:pt x="955" y="381"/>
                  </a:cubicBezTo>
                  <a:moveTo>
                    <a:pt x="1003" y="381"/>
                  </a:moveTo>
                  <a:cubicBezTo>
                    <a:pt x="1001" y="381"/>
                    <a:pt x="1000" y="382"/>
                    <a:pt x="1000" y="384"/>
                  </a:cubicBezTo>
                  <a:cubicBezTo>
                    <a:pt x="1000" y="386"/>
                    <a:pt x="1001" y="387"/>
                    <a:pt x="1003" y="387"/>
                  </a:cubicBezTo>
                  <a:cubicBezTo>
                    <a:pt x="1005" y="387"/>
                    <a:pt x="1006" y="386"/>
                    <a:pt x="1006" y="384"/>
                  </a:cubicBezTo>
                  <a:cubicBezTo>
                    <a:pt x="1006" y="382"/>
                    <a:pt x="1005" y="381"/>
                    <a:pt x="1003" y="381"/>
                  </a:cubicBezTo>
                  <a:moveTo>
                    <a:pt x="1051" y="381"/>
                  </a:moveTo>
                  <a:cubicBezTo>
                    <a:pt x="1049" y="381"/>
                    <a:pt x="1047" y="382"/>
                    <a:pt x="1047" y="384"/>
                  </a:cubicBezTo>
                  <a:cubicBezTo>
                    <a:pt x="1047" y="386"/>
                    <a:pt x="1049" y="387"/>
                    <a:pt x="1051" y="387"/>
                  </a:cubicBezTo>
                  <a:cubicBezTo>
                    <a:pt x="1053" y="387"/>
                    <a:pt x="1054" y="386"/>
                    <a:pt x="1054" y="384"/>
                  </a:cubicBezTo>
                  <a:cubicBezTo>
                    <a:pt x="1054" y="382"/>
                    <a:pt x="1053" y="381"/>
                    <a:pt x="1051" y="381"/>
                  </a:cubicBezTo>
                  <a:moveTo>
                    <a:pt x="1098" y="381"/>
                  </a:moveTo>
                  <a:cubicBezTo>
                    <a:pt x="1097" y="381"/>
                    <a:pt x="1095" y="382"/>
                    <a:pt x="1095" y="384"/>
                  </a:cubicBezTo>
                  <a:cubicBezTo>
                    <a:pt x="1095" y="386"/>
                    <a:pt x="1097" y="387"/>
                    <a:pt x="1098" y="387"/>
                  </a:cubicBezTo>
                  <a:cubicBezTo>
                    <a:pt x="1100" y="387"/>
                    <a:pt x="1102" y="386"/>
                    <a:pt x="1102" y="384"/>
                  </a:cubicBezTo>
                  <a:cubicBezTo>
                    <a:pt x="1102" y="382"/>
                    <a:pt x="1100" y="381"/>
                    <a:pt x="1098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6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6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6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6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6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6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6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6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6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6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6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6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6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6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6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6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5"/>
                  </a:moveTo>
                  <a:cubicBezTo>
                    <a:pt x="382" y="285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5"/>
                    <a:pt x="384" y="285"/>
                  </a:cubicBezTo>
                  <a:moveTo>
                    <a:pt x="432" y="285"/>
                  </a:moveTo>
                  <a:cubicBezTo>
                    <a:pt x="430" y="285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5"/>
                    <a:pt x="432" y="285"/>
                  </a:cubicBezTo>
                  <a:moveTo>
                    <a:pt x="479" y="285"/>
                  </a:moveTo>
                  <a:cubicBezTo>
                    <a:pt x="477" y="285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5"/>
                    <a:pt x="479" y="285"/>
                  </a:cubicBezTo>
                  <a:moveTo>
                    <a:pt x="527" y="285"/>
                  </a:moveTo>
                  <a:cubicBezTo>
                    <a:pt x="525" y="285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5"/>
                    <a:pt x="527" y="285"/>
                  </a:cubicBezTo>
                  <a:moveTo>
                    <a:pt x="575" y="285"/>
                  </a:moveTo>
                  <a:cubicBezTo>
                    <a:pt x="573" y="285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5"/>
                    <a:pt x="575" y="285"/>
                  </a:cubicBezTo>
                  <a:moveTo>
                    <a:pt x="622" y="285"/>
                  </a:moveTo>
                  <a:cubicBezTo>
                    <a:pt x="620" y="285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5"/>
                    <a:pt x="622" y="285"/>
                  </a:cubicBezTo>
                  <a:moveTo>
                    <a:pt x="670" y="285"/>
                  </a:moveTo>
                  <a:cubicBezTo>
                    <a:pt x="668" y="285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5"/>
                    <a:pt x="670" y="285"/>
                  </a:cubicBezTo>
                  <a:moveTo>
                    <a:pt x="717" y="285"/>
                  </a:moveTo>
                  <a:cubicBezTo>
                    <a:pt x="716" y="285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5"/>
                    <a:pt x="717" y="285"/>
                  </a:cubicBezTo>
                  <a:moveTo>
                    <a:pt x="384" y="238"/>
                  </a:moveTo>
                  <a:cubicBezTo>
                    <a:pt x="382" y="238"/>
                    <a:pt x="381" y="239"/>
                    <a:pt x="381" y="241"/>
                  </a:cubicBezTo>
                  <a:cubicBezTo>
                    <a:pt x="381" y="243"/>
                    <a:pt x="382" y="244"/>
                    <a:pt x="384" y="244"/>
                  </a:cubicBezTo>
                  <a:cubicBezTo>
                    <a:pt x="386" y="244"/>
                    <a:pt x="387" y="243"/>
                    <a:pt x="387" y="241"/>
                  </a:cubicBezTo>
                  <a:cubicBezTo>
                    <a:pt x="387" y="239"/>
                    <a:pt x="386" y="238"/>
                    <a:pt x="384" y="238"/>
                  </a:cubicBezTo>
                  <a:moveTo>
                    <a:pt x="432" y="238"/>
                  </a:moveTo>
                  <a:cubicBezTo>
                    <a:pt x="430" y="238"/>
                    <a:pt x="428" y="239"/>
                    <a:pt x="428" y="241"/>
                  </a:cubicBezTo>
                  <a:cubicBezTo>
                    <a:pt x="428" y="243"/>
                    <a:pt x="430" y="244"/>
                    <a:pt x="432" y="244"/>
                  </a:cubicBezTo>
                  <a:cubicBezTo>
                    <a:pt x="433" y="244"/>
                    <a:pt x="435" y="243"/>
                    <a:pt x="435" y="241"/>
                  </a:cubicBezTo>
                  <a:cubicBezTo>
                    <a:pt x="435" y="239"/>
                    <a:pt x="433" y="238"/>
                    <a:pt x="432" y="238"/>
                  </a:cubicBezTo>
                  <a:moveTo>
                    <a:pt x="479" y="238"/>
                  </a:moveTo>
                  <a:cubicBezTo>
                    <a:pt x="477" y="238"/>
                    <a:pt x="476" y="239"/>
                    <a:pt x="476" y="241"/>
                  </a:cubicBezTo>
                  <a:cubicBezTo>
                    <a:pt x="476" y="243"/>
                    <a:pt x="477" y="244"/>
                    <a:pt x="479" y="244"/>
                  </a:cubicBezTo>
                  <a:cubicBezTo>
                    <a:pt x="481" y="244"/>
                    <a:pt x="483" y="243"/>
                    <a:pt x="483" y="241"/>
                  </a:cubicBezTo>
                  <a:cubicBezTo>
                    <a:pt x="483" y="239"/>
                    <a:pt x="481" y="238"/>
                    <a:pt x="479" y="238"/>
                  </a:cubicBezTo>
                  <a:moveTo>
                    <a:pt x="527" y="238"/>
                  </a:moveTo>
                  <a:cubicBezTo>
                    <a:pt x="525" y="238"/>
                    <a:pt x="524" y="239"/>
                    <a:pt x="524" y="241"/>
                  </a:cubicBezTo>
                  <a:cubicBezTo>
                    <a:pt x="524" y="243"/>
                    <a:pt x="525" y="244"/>
                    <a:pt x="527" y="244"/>
                  </a:cubicBezTo>
                  <a:cubicBezTo>
                    <a:pt x="529" y="244"/>
                    <a:pt x="530" y="243"/>
                    <a:pt x="530" y="241"/>
                  </a:cubicBezTo>
                  <a:cubicBezTo>
                    <a:pt x="530" y="239"/>
                    <a:pt x="529" y="238"/>
                    <a:pt x="527" y="238"/>
                  </a:cubicBezTo>
                  <a:moveTo>
                    <a:pt x="575" y="238"/>
                  </a:moveTo>
                  <a:cubicBezTo>
                    <a:pt x="573" y="238"/>
                    <a:pt x="571" y="239"/>
                    <a:pt x="571" y="241"/>
                  </a:cubicBezTo>
                  <a:cubicBezTo>
                    <a:pt x="571" y="243"/>
                    <a:pt x="573" y="244"/>
                    <a:pt x="575" y="244"/>
                  </a:cubicBezTo>
                  <a:cubicBezTo>
                    <a:pt x="576" y="244"/>
                    <a:pt x="578" y="243"/>
                    <a:pt x="578" y="241"/>
                  </a:cubicBezTo>
                  <a:cubicBezTo>
                    <a:pt x="578" y="239"/>
                    <a:pt x="576" y="238"/>
                    <a:pt x="575" y="238"/>
                  </a:cubicBezTo>
                  <a:moveTo>
                    <a:pt x="622" y="238"/>
                  </a:moveTo>
                  <a:cubicBezTo>
                    <a:pt x="620" y="238"/>
                    <a:pt x="619" y="239"/>
                    <a:pt x="619" y="241"/>
                  </a:cubicBezTo>
                  <a:cubicBezTo>
                    <a:pt x="619" y="243"/>
                    <a:pt x="620" y="244"/>
                    <a:pt x="622" y="244"/>
                  </a:cubicBezTo>
                  <a:cubicBezTo>
                    <a:pt x="624" y="244"/>
                    <a:pt x="625" y="243"/>
                    <a:pt x="625" y="241"/>
                  </a:cubicBezTo>
                  <a:cubicBezTo>
                    <a:pt x="625" y="239"/>
                    <a:pt x="624" y="238"/>
                    <a:pt x="622" y="238"/>
                  </a:cubicBezTo>
                  <a:moveTo>
                    <a:pt x="670" y="238"/>
                  </a:moveTo>
                  <a:cubicBezTo>
                    <a:pt x="668" y="238"/>
                    <a:pt x="666" y="239"/>
                    <a:pt x="666" y="241"/>
                  </a:cubicBezTo>
                  <a:cubicBezTo>
                    <a:pt x="666" y="243"/>
                    <a:pt x="668" y="244"/>
                    <a:pt x="670" y="244"/>
                  </a:cubicBezTo>
                  <a:cubicBezTo>
                    <a:pt x="672" y="244"/>
                    <a:pt x="673" y="243"/>
                    <a:pt x="673" y="241"/>
                  </a:cubicBezTo>
                  <a:cubicBezTo>
                    <a:pt x="673" y="239"/>
                    <a:pt x="672" y="238"/>
                    <a:pt x="670" y="238"/>
                  </a:cubicBezTo>
                  <a:moveTo>
                    <a:pt x="717" y="238"/>
                  </a:moveTo>
                  <a:cubicBezTo>
                    <a:pt x="716" y="238"/>
                    <a:pt x="714" y="239"/>
                    <a:pt x="714" y="241"/>
                  </a:cubicBezTo>
                  <a:cubicBezTo>
                    <a:pt x="714" y="243"/>
                    <a:pt x="716" y="244"/>
                    <a:pt x="717" y="244"/>
                  </a:cubicBezTo>
                  <a:cubicBezTo>
                    <a:pt x="719" y="244"/>
                    <a:pt x="721" y="243"/>
                    <a:pt x="721" y="241"/>
                  </a:cubicBezTo>
                  <a:cubicBezTo>
                    <a:pt x="721" y="239"/>
                    <a:pt x="719" y="238"/>
                    <a:pt x="717" y="238"/>
                  </a:cubicBezTo>
                  <a:moveTo>
                    <a:pt x="384" y="190"/>
                  </a:moveTo>
                  <a:cubicBezTo>
                    <a:pt x="382" y="190"/>
                    <a:pt x="381" y="192"/>
                    <a:pt x="381" y="194"/>
                  </a:cubicBezTo>
                  <a:cubicBezTo>
                    <a:pt x="381" y="195"/>
                    <a:pt x="382" y="197"/>
                    <a:pt x="384" y="197"/>
                  </a:cubicBezTo>
                  <a:cubicBezTo>
                    <a:pt x="386" y="197"/>
                    <a:pt x="387" y="195"/>
                    <a:pt x="387" y="194"/>
                  </a:cubicBezTo>
                  <a:cubicBezTo>
                    <a:pt x="387" y="192"/>
                    <a:pt x="386" y="190"/>
                    <a:pt x="384" y="190"/>
                  </a:cubicBezTo>
                  <a:moveTo>
                    <a:pt x="432" y="190"/>
                  </a:moveTo>
                  <a:cubicBezTo>
                    <a:pt x="430" y="190"/>
                    <a:pt x="428" y="192"/>
                    <a:pt x="428" y="194"/>
                  </a:cubicBezTo>
                  <a:cubicBezTo>
                    <a:pt x="428" y="195"/>
                    <a:pt x="430" y="197"/>
                    <a:pt x="432" y="197"/>
                  </a:cubicBezTo>
                  <a:cubicBezTo>
                    <a:pt x="433" y="197"/>
                    <a:pt x="435" y="195"/>
                    <a:pt x="435" y="194"/>
                  </a:cubicBezTo>
                  <a:cubicBezTo>
                    <a:pt x="435" y="192"/>
                    <a:pt x="433" y="190"/>
                    <a:pt x="432" y="190"/>
                  </a:cubicBezTo>
                  <a:moveTo>
                    <a:pt x="479" y="190"/>
                  </a:moveTo>
                  <a:cubicBezTo>
                    <a:pt x="477" y="190"/>
                    <a:pt x="476" y="192"/>
                    <a:pt x="476" y="194"/>
                  </a:cubicBezTo>
                  <a:cubicBezTo>
                    <a:pt x="476" y="195"/>
                    <a:pt x="477" y="197"/>
                    <a:pt x="479" y="197"/>
                  </a:cubicBezTo>
                  <a:cubicBezTo>
                    <a:pt x="481" y="197"/>
                    <a:pt x="483" y="195"/>
                    <a:pt x="483" y="194"/>
                  </a:cubicBezTo>
                  <a:cubicBezTo>
                    <a:pt x="483" y="192"/>
                    <a:pt x="481" y="190"/>
                    <a:pt x="479" y="190"/>
                  </a:cubicBezTo>
                  <a:moveTo>
                    <a:pt x="527" y="190"/>
                  </a:moveTo>
                  <a:cubicBezTo>
                    <a:pt x="525" y="190"/>
                    <a:pt x="524" y="192"/>
                    <a:pt x="524" y="194"/>
                  </a:cubicBezTo>
                  <a:cubicBezTo>
                    <a:pt x="524" y="195"/>
                    <a:pt x="525" y="197"/>
                    <a:pt x="527" y="197"/>
                  </a:cubicBezTo>
                  <a:cubicBezTo>
                    <a:pt x="529" y="197"/>
                    <a:pt x="530" y="195"/>
                    <a:pt x="530" y="194"/>
                  </a:cubicBezTo>
                  <a:cubicBezTo>
                    <a:pt x="530" y="192"/>
                    <a:pt x="529" y="190"/>
                    <a:pt x="527" y="190"/>
                  </a:cubicBezTo>
                  <a:moveTo>
                    <a:pt x="575" y="190"/>
                  </a:moveTo>
                  <a:cubicBezTo>
                    <a:pt x="573" y="190"/>
                    <a:pt x="571" y="192"/>
                    <a:pt x="571" y="194"/>
                  </a:cubicBezTo>
                  <a:cubicBezTo>
                    <a:pt x="571" y="195"/>
                    <a:pt x="573" y="197"/>
                    <a:pt x="575" y="197"/>
                  </a:cubicBezTo>
                  <a:cubicBezTo>
                    <a:pt x="576" y="197"/>
                    <a:pt x="578" y="195"/>
                    <a:pt x="578" y="194"/>
                  </a:cubicBezTo>
                  <a:cubicBezTo>
                    <a:pt x="578" y="192"/>
                    <a:pt x="576" y="190"/>
                    <a:pt x="575" y="190"/>
                  </a:cubicBezTo>
                  <a:moveTo>
                    <a:pt x="622" y="190"/>
                  </a:moveTo>
                  <a:cubicBezTo>
                    <a:pt x="620" y="190"/>
                    <a:pt x="619" y="192"/>
                    <a:pt x="619" y="194"/>
                  </a:cubicBezTo>
                  <a:cubicBezTo>
                    <a:pt x="619" y="195"/>
                    <a:pt x="620" y="197"/>
                    <a:pt x="622" y="197"/>
                  </a:cubicBezTo>
                  <a:cubicBezTo>
                    <a:pt x="624" y="197"/>
                    <a:pt x="625" y="195"/>
                    <a:pt x="625" y="194"/>
                  </a:cubicBezTo>
                  <a:cubicBezTo>
                    <a:pt x="625" y="192"/>
                    <a:pt x="624" y="190"/>
                    <a:pt x="622" y="190"/>
                  </a:cubicBezTo>
                  <a:moveTo>
                    <a:pt x="670" y="190"/>
                  </a:moveTo>
                  <a:cubicBezTo>
                    <a:pt x="668" y="190"/>
                    <a:pt x="666" y="192"/>
                    <a:pt x="666" y="194"/>
                  </a:cubicBezTo>
                  <a:cubicBezTo>
                    <a:pt x="666" y="195"/>
                    <a:pt x="668" y="197"/>
                    <a:pt x="670" y="197"/>
                  </a:cubicBezTo>
                  <a:cubicBezTo>
                    <a:pt x="672" y="197"/>
                    <a:pt x="673" y="195"/>
                    <a:pt x="673" y="194"/>
                  </a:cubicBezTo>
                  <a:cubicBezTo>
                    <a:pt x="673" y="192"/>
                    <a:pt x="672" y="190"/>
                    <a:pt x="670" y="190"/>
                  </a:cubicBezTo>
                  <a:moveTo>
                    <a:pt x="717" y="190"/>
                  </a:moveTo>
                  <a:cubicBezTo>
                    <a:pt x="716" y="190"/>
                    <a:pt x="714" y="192"/>
                    <a:pt x="714" y="194"/>
                  </a:cubicBezTo>
                  <a:cubicBezTo>
                    <a:pt x="714" y="195"/>
                    <a:pt x="716" y="197"/>
                    <a:pt x="717" y="197"/>
                  </a:cubicBezTo>
                  <a:cubicBezTo>
                    <a:pt x="719" y="197"/>
                    <a:pt x="721" y="195"/>
                    <a:pt x="721" y="194"/>
                  </a:cubicBezTo>
                  <a:cubicBezTo>
                    <a:pt x="721" y="192"/>
                    <a:pt x="719" y="190"/>
                    <a:pt x="717" y="190"/>
                  </a:cubicBezTo>
                  <a:moveTo>
                    <a:pt x="384" y="143"/>
                  </a:moveTo>
                  <a:cubicBezTo>
                    <a:pt x="382" y="143"/>
                    <a:pt x="381" y="144"/>
                    <a:pt x="381" y="146"/>
                  </a:cubicBezTo>
                  <a:cubicBezTo>
                    <a:pt x="381" y="148"/>
                    <a:pt x="382" y="149"/>
                    <a:pt x="384" y="149"/>
                  </a:cubicBezTo>
                  <a:cubicBezTo>
                    <a:pt x="386" y="149"/>
                    <a:pt x="387" y="148"/>
                    <a:pt x="387" y="146"/>
                  </a:cubicBezTo>
                  <a:cubicBezTo>
                    <a:pt x="387" y="144"/>
                    <a:pt x="386" y="143"/>
                    <a:pt x="384" y="143"/>
                  </a:cubicBezTo>
                  <a:moveTo>
                    <a:pt x="432" y="143"/>
                  </a:moveTo>
                  <a:cubicBezTo>
                    <a:pt x="430" y="143"/>
                    <a:pt x="428" y="144"/>
                    <a:pt x="428" y="146"/>
                  </a:cubicBezTo>
                  <a:cubicBezTo>
                    <a:pt x="428" y="148"/>
                    <a:pt x="430" y="149"/>
                    <a:pt x="432" y="149"/>
                  </a:cubicBezTo>
                  <a:cubicBezTo>
                    <a:pt x="433" y="149"/>
                    <a:pt x="435" y="148"/>
                    <a:pt x="435" y="146"/>
                  </a:cubicBezTo>
                  <a:cubicBezTo>
                    <a:pt x="435" y="144"/>
                    <a:pt x="433" y="143"/>
                    <a:pt x="432" y="143"/>
                  </a:cubicBezTo>
                  <a:moveTo>
                    <a:pt x="479" y="143"/>
                  </a:moveTo>
                  <a:cubicBezTo>
                    <a:pt x="477" y="143"/>
                    <a:pt x="476" y="144"/>
                    <a:pt x="476" y="146"/>
                  </a:cubicBezTo>
                  <a:cubicBezTo>
                    <a:pt x="476" y="148"/>
                    <a:pt x="477" y="149"/>
                    <a:pt x="479" y="149"/>
                  </a:cubicBezTo>
                  <a:cubicBezTo>
                    <a:pt x="481" y="149"/>
                    <a:pt x="483" y="148"/>
                    <a:pt x="483" y="146"/>
                  </a:cubicBezTo>
                  <a:cubicBezTo>
                    <a:pt x="483" y="144"/>
                    <a:pt x="481" y="143"/>
                    <a:pt x="479" y="143"/>
                  </a:cubicBezTo>
                  <a:moveTo>
                    <a:pt x="527" y="143"/>
                  </a:moveTo>
                  <a:cubicBezTo>
                    <a:pt x="525" y="143"/>
                    <a:pt x="524" y="144"/>
                    <a:pt x="524" y="146"/>
                  </a:cubicBezTo>
                  <a:cubicBezTo>
                    <a:pt x="524" y="148"/>
                    <a:pt x="525" y="149"/>
                    <a:pt x="527" y="149"/>
                  </a:cubicBezTo>
                  <a:cubicBezTo>
                    <a:pt x="529" y="149"/>
                    <a:pt x="530" y="148"/>
                    <a:pt x="530" y="146"/>
                  </a:cubicBezTo>
                  <a:cubicBezTo>
                    <a:pt x="530" y="144"/>
                    <a:pt x="529" y="143"/>
                    <a:pt x="527" y="143"/>
                  </a:cubicBezTo>
                  <a:moveTo>
                    <a:pt x="575" y="143"/>
                  </a:moveTo>
                  <a:cubicBezTo>
                    <a:pt x="573" y="143"/>
                    <a:pt x="571" y="144"/>
                    <a:pt x="571" y="146"/>
                  </a:cubicBezTo>
                  <a:cubicBezTo>
                    <a:pt x="571" y="148"/>
                    <a:pt x="573" y="149"/>
                    <a:pt x="575" y="149"/>
                  </a:cubicBezTo>
                  <a:cubicBezTo>
                    <a:pt x="576" y="149"/>
                    <a:pt x="578" y="148"/>
                    <a:pt x="578" y="146"/>
                  </a:cubicBezTo>
                  <a:cubicBezTo>
                    <a:pt x="578" y="144"/>
                    <a:pt x="576" y="143"/>
                    <a:pt x="575" y="143"/>
                  </a:cubicBezTo>
                  <a:moveTo>
                    <a:pt x="622" y="143"/>
                  </a:moveTo>
                  <a:cubicBezTo>
                    <a:pt x="620" y="143"/>
                    <a:pt x="619" y="144"/>
                    <a:pt x="619" y="146"/>
                  </a:cubicBezTo>
                  <a:cubicBezTo>
                    <a:pt x="619" y="148"/>
                    <a:pt x="620" y="149"/>
                    <a:pt x="622" y="149"/>
                  </a:cubicBezTo>
                  <a:cubicBezTo>
                    <a:pt x="624" y="149"/>
                    <a:pt x="625" y="148"/>
                    <a:pt x="625" y="146"/>
                  </a:cubicBezTo>
                  <a:cubicBezTo>
                    <a:pt x="625" y="144"/>
                    <a:pt x="624" y="143"/>
                    <a:pt x="622" y="143"/>
                  </a:cubicBezTo>
                  <a:moveTo>
                    <a:pt x="670" y="143"/>
                  </a:moveTo>
                  <a:cubicBezTo>
                    <a:pt x="668" y="143"/>
                    <a:pt x="666" y="144"/>
                    <a:pt x="666" y="146"/>
                  </a:cubicBezTo>
                  <a:cubicBezTo>
                    <a:pt x="666" y="148"/>
                    <a:pt x="668" y="149"/>
                    <a:pt x="670" y="149"/>
                  </a:cubicBezTo>
                  <a:cubicBezTo>
                    <a:pt x="672" y="149"/>
                    <a:pt x="673" y="148"/>
                    <a:pt x="673" y="146"/>
                  </a:cubicBezTo>
                  <a:cubicBezTo>
                    <a:pt x="673" y="144"/>
                    <a:pt x="672" y="143"/>
                    <a:pt x="670" y="143"/>
                  </a:cubicBezTo>
                  <a:moveTo>
                    <a:pt x="717" y="143"/>
                  </a:moveTo>
                  <a:cubicBezTo>
                    <a:pt x="716" y="143"/>
                    <a:pt x="714" y="144"/>
                    <a:pt x="714" y="146"/>
                  </a:cubicBezTo>
                  <a:cubicBezTo>
                    <a:pt x="714" y="148"/>
                    <a:pt x="716" y="149"/>
                    <a:pt x="717" y="149"/>
                  </a:cubicBezTo>
                  <a:cubicBezTo>
                    <a:pt x="719" y="149"/>
                    <a:pt x="721" y="148"/>
                    <a:pt x="721" y="146"/>
                  </a:cubicBezTo>
                  <a:cubicBezTo>
                    <a:pt x="721" y="144"/>
                    <a:pt x="719" y="143"/>
                    <a:pt x="717" y="143"/>
                  </a:cubicBezTo>
                  <a:moveTo>
                    <a:pt x="384" y="95"/>
                  </a:moveTo>
                  <a:cubicBezTo>
                    <a:pt x="382" y="95"/>
                    <a:pt x="381" y="96"/>
                    <a:pt x="381" y="98"/>
                  </a:cubicBezTo>
                  <a:cubicBezTo>
                    <a:pt x="381" y="100"/>
                    <a:pt x="382" y="102"/>
                    <a:pt x="384" y="102"/>
                  </a:cubicBezTo>
                  <a:cubicBezTo>
                    <a:pt x="386" y="102"/>
                    <a:pt x="387" y="100"/>
                    <a:pt x="387" y="98"/>
                  </a:cubicBezTo>
                  <a:cubicBezTo>
                    <a:pt x="387" y="96"/>
                    <a:pt x="386" y="95"/>
                    <a:pt x="384" y="95"/>
                  </a:cubicBezTo>
                  <a:moveTo>
                    <a:pt x="432" y="95"/>
                  </a:moveTo>
                  <a:cubicBezTo>
                    <a:pt x="430" y="95"/>
                    <a:pt x="428" y="96"/>
                    <a:pt x="428" y="98"/>
                  </a:cubicBezTo>
                  <a:cubicBezTo>
                    <a:pt x="428" y="100"/>
                    <a:pt x="430" y="102"/>
                    <a:pt x="432" y="102"/>
                  </a:cubicBezTo>
                  <a:cubicBezTo>
                    <a:pt x="433" y="102"/>
                    <a:pt x="435" y="100"/>
                    <a:pt x="435" y="98"/>
                  </a:cubicBezTo>
                  <a:cubicBezTo>
                    <a:pt x="435" y="96"/>
                    <a:pt x="433" y="95"/>
                    <a:pt x="432" y="95"/>
                  </a:cubicBezTo>
                  <a:moveTo>
                    <a:pt x="479" y="95"/>
                  </a:moveTo>
                  <a:cubicBezTo>
                    <a:pt x="477" y="95"/>
                    <a:pt x="476" y="96"/>
                    <a:pt x="476" y="98"/>
                  </a:cubicBezTo>
                  <a:cubicBezTo>
                    <a:pt x="476" y="100"/>
                    <a:pt x="477" y="102"/>
                    <a:pt x="479" y="102"/>
                  </a:cubicBezTo>
                  <a:cubicBezTo>
                    <a:pt x="481" y="102"/>
                    <a:pt x="483" y="100"/>
                    <a:pt x="483" y="98"/>
                  </a:cubicBezTo>
                  <a:cubicBezTo>
                    <a:pt x="483" y="96"/>
                    <a:pt x="481" y="95"/>
                    <a:pt x="479" y="95"/>
                  </a:cubicBezTo>
                  <a:moveTo>
                    <a:pt x="527" y="95"/>
                  </a:moveTo>
                  <a:cubicBezTo>
                    <a:pt x="525" y="95"/>
                    <a:pt x="524" y="96"/>
                    <a:pt x="524" y="98"/>
                  </a:cubicBezTo>
                  <a:cubicBezTo>
                    <a:pt x="524" y="100"/>
                    <a:pt x="525" y="102"/>
                    <a:pt x="527" y="102"/>
                  </a:cubicBezTo>
                  <a:cubicBezTo>
                    <a:pt x="529" y="102"/>
                    <a:pt x="530" y="100"/>
                    <a:pt x="530" y="98"/>
                  </a:cubicBezTo>
                  <a:cubicBezTo>
                    <a:pt x="530" y="96"/>
                    <a:pt x="529" y="95"/>
                    <a:pt x="527" y="95"/>
                  </a:cubicBezTo>
                  <a:moveTo>
                    <a:pt x="575" y="95"/>
                  </a:moveTo>
                  <a:cubicBezTo>
                    <a:pt x="573" y="95"/>
                    <a:pt x="571" y="96"/>
                    <a:pt x="571" y="98"/>
                  </a:cubicBezTo>
                  <a:cubicBezTo>
                    <a:pt x="571" y="100"/>
                    <a:pt x="573" y="102"/>
                    <a:pt x="575" y="102"/>
                  </a:cubicBezTo>
                  <a:cubicBezTo>
                    <a:pt x="576" y="102"/>
                    <a:pt x="578" y="100"/>
                    <a:pt x="578" y="98"/>
                  </a:cubicBezTo>
                  <a:cubicBezTo>
                    <a:pt x="578" y="96"/>
                    <a:pt x="576" y="95"/>
                    <a:pt x="575" y="95"/>
                  </a:cubicBezTo>
                  <a:moveTo>
                    <a:pt x="622" y="95"/>
                  </a:moveTo>
                  <a:cubicBezTo>
                    <a:pt x="620" y="95"/>
                    <a:pt x="619" y="96"/>
                    <a:pt x="619" y="98"/>
                  </a:cubicBezTo>
                  <a:cubicBezTo>
                    <a:pt x="619" y="100"/>
                    <a:pt x="620" y="102"/>
                    <a:pt x="622" y="102"/>
                  </a:cubicBezTo>
                  <a:cubicBezTo>
                    <a:pt x="624" y="102"/>
                    <a:pt x="625" y="100"/>
                    <a:pt x="625" y="98"/>
                  </a:cubicBezTo>
                  <a:cubicBezTo>
                    <a:pt x="625" y="96"/>
                    <a:pt x="624" y="95"/>
                    <a:pt x="622" y="95"/>
                  </a:cubicBezTo>
                  <a:moveTo>
                    <a:pt x="670" y="95"/>
                  </a:moveTo>
                  <a:cubicBezTo>
                    <a:pt x="668" y="95"/>
                    <a:pt x="666" y="96"/>
                    <a:pt x="666" y="98"/>
                  </a:cubicBezTo>
                  <a:cubicBezTo>
                    <a:pt x="666" y="100"/>
                    <a:pt x="668" y="102"/>
                    <a:pt x="670" y="102"/>
                  </a:cubicBezTo>
                  <a:cubicBezTo>
                    <a:pt x="672" y="102"/>
                    <a:pt x="673" y="100"/>
                    <a:pt x="673" y="98"/>
                  </a:cubicBezTo>
                  <a:cubicBezTo>
                    <a:pt x="673" y="96"/>
                    <a:pt x="672" y="95"/>
                    <a:pt x="670" y="95"/>
                  </a:cubicBezTo>
                  <a:moveTo>
                    <a:pt x="717" y="95"/>
                  </a:moveTo>
                  <a:cubicBezTo>
                    <a:pt x="716" y="95"/>
                    <a:pt x="714" y="96"/>
                    <a:pt x="714" y="98"/>
                  </a:cubicBezTo>
                  <a:cubicBezTo>
                    <a:pt x="714" y="100"/>
                    <a:pt x="716" y="102"/>
                    <a:pt x="717" y="102"/>
                  </a:cubicBezTo>
                  <a:cubicBezTo>
                    <a:pt x="719" y="102"/>
                    <a:pt x="721" y="100"/>
                    <a:pt x="721" y="98"/>
                  </a:cubicBezTo>
                  <a:cubicBezTo>
                    <a:pt x="721" y="96"/>
                    <a:pt x="719" y="95"/>
                    <a:pt x="717" y="95"/>
                  </a:cubicBezTo>
                  <a:moveTo>
                    <a:pt x="384" y="47"/>
                  </a:moveTo>
                  <a:cubicBezTo>
                    <a:pt x="382" y="47"/>
                    <a:pt x="381" y="49"/>
                    <a:pt x="381" y="51"/>
                  </a:cubicBezTo>
                  <a:cubicBezTo>
                    <a:pt x="381" y="52"/>
                    <a:pt x="382" y="54"/>
                    <a:pt x="384" y="54"/>
                  </a:cubicBezTo>
                  <a:cubicBezTo>
                    <a:pt x="386" y="54"/>
                    <a:pt x="387" y="52"/>
                    <a:pt x="387" y="51"/>
                  </a:cubicBezTo>
                  <a:cubicBezTo>
                    <a:pt x="387" y="49"/>
                    <a:pt x="386" y="47"/>
                    <a:pt x="384" y="47"/>
                  </a:cubicBezTo>
                  <a:moveTo>
                    <a:pt x="432" y="47"/>
                  </a:moveTo>
                  <a:cubicBezTo>
                    <a:pt x="430" y="47"/>
                    <a:pt x="428" y="49"/>
                    <a:pt x="428" y="51"/>
                  </a:cubicBezTo>
                  <a:cubicBezTo>
                    <a:pt x="428" y="52"/>
                    <a:pt x="430" y="54"/>
                    <a:pt x="432" y="54"/>
                  </a:cubicBezTo>
                  <a:cubicBezTo>
                    <a:pt x="433" y="54"/>
                    <a:pt x="435" y="52"/>
                    <a:pt x="435" y="51"/>
                  </a:cubicBezTo>
                  <a:cubicBezTo>
                    <a:pt x="435" y="49"/>
                    <a:pt x="433" y="47"/>
                    <a:pt x="432" y="47"/>
                  </a:cubicBezTo>
                  <a:moveTo>
                    <a:pt x="479" y="47"/>
                  </a:moveTo>
                  <a:cubicBezTo>
                    <a:pt x="477" y="47"/>
                    <a:pt x="476" y="49"/>
                    <a:pt x="476" y="51"/>
                  </a:cubicBezTo>
                  <a:cubicBezTo>
                    <a:pt x="476" y="52"/>
                    <a:pt x="477" y="54"/>
                    <a:pt x="479" y="54"/>
                  </a:cubicBezTo>
                  <a:cubicBezTo>
                    <a:pt x="481" y="54"/>
                    <a:pt x="483" y="52"/>
                    <a:pt x="483" y="51"/>
                  </a:cubicBezTo>
                  <a:cubicBezTo>
                    <a:pt x="483" y="49"/>
                    <a:pt x="481" y="47"/>
                    <a:pt x="479" y="47"/>
                  </a:cubicBezTo>
                  <a:moveTo>
                    <a:pt x="527" y="47"/>
                  </a:moveTo>
                  <a:cubicBezTo>
                    <a:pt x="525" y="47"/>
                    <a:pt x="524" y="49"/>
                    <a:pt x="524" y="51"/>
                  </a:cubicBezTo>
                  <a:cubicBezTo>
                    <a:pt x="524" y="52"/>
                    <a:pt x="525" y="54"/>
                    <a:pt x="527" y="54"/>
                  </a:cubicBezTo>
                  <a:cubicBezTo>
                    <a:pt x="529" y="54"/>
                    <a:pt x="530" y="52"/>
                    <a:pt x="530" y="51"/>
                  </a:cubicBezTo>
                  <a:cubicBezTo>
                    <a:pt x="530" y="49"/>
                    <a:pt x="529" y="47"/>
                    <a:pt x="527" y="47"/>
                  </a:cubicBezTo>
                  <a:moveTo>
                    <a:pt x="575" y="47"/>
                  </a:moveTo>
                  <a:cubicBezTo>
                    <a:pt x="573" y="47"/>
                    <a:pt x="571" y="49"/>
                    <a:pt x="571" y="51"/>
                  </a:cubicBezTo>
                  <a:cubicBezTo>
                    <a:pt x="571" y="52"/>
                    <a:pt x="573" y="54"/>
                    <a:pt x="575" y="54"/>
                  </a:cubicBezTo>
                  <a:cubicBezTo>
                    <a:pt x="576" y="54"/>
                    <a:pt x="578" y="52"/>
                    <a:pt x="578" y="51"/>
                  </a:cubicBezTo>
                  <a:cubicBezTo>
                    <a:pt x="578" y="49"/>
                    <a:pt x="576" y="47"/>
                    <a:pt x="575" y="47"/>
                  </a:cubicBezTo>
                  <a:moveTo>
                    <a:pt x="622" y="47"/>
                  </a:moveTo>
                  <a:cubicBezTo>
                    <a:pt x="620" y="47"/>
                    <a:pt x="619" y="49"/>
                    <a:pt x="619" y="51"/>
                  </a:cubicBezTo>
                  <a:cubicBezTo>
                    <a:pt x="619" y="52"/>
                    <a:pt x="620" y="54"/>
                    <a:pt x="622" y="54"/>
                  </a:cubicBezTo>
                  <a:cubicBezTo>
                    <a:pt x="624" y="54"/>
                    <a:pt x="625" y="52"/>
                    <a:pt x="625" y="51"/>
                  </a:cubicBezTo>
                  <a:cubicBezTo>
                    <a:pt x="625" y="49"/>
                    <a:pt x="624" y="47"/>
                    <a:pt x="622" y="47"/>
                  </a:cubicBezTo>
                  <a:moveTo>
                    <a:pt x="670" y="47"/>
                  </a:moveTo>
                  <a:cubicBezTo>
                    <a:pt x="668" y="47"/>
                    <a:pt x="666" y="49"/>
                    <a:pt x="666" y="51"/>
                  </a:cubicBezTo>
                  <a:cubicBezTo>
                    <a:pt x="666" y="52"/>
                    <a:pt x="668" y="54"/>
                    <a:pt x="670" y="54"/>
                  </a:cubicBezTo>
                  <a:cubicBezTo>
                    <a:pt x="672" y="54"/>
                    <a:pt x="673" y="52"/>
                    <a:pt x="673" y="51"/>
                  </a:cubicBezTo>
                  <a:cubicBezTo>
                    <a:pt x="673" y="49"/>
                    <a:pt x="672" y="47"/>
                    <a:pt x="670" y="47"/>
                  </a:cubicBezTo>
                  <a:moveTo>
                    <a:pt x="717" y="47"/>
                  </a:moveTo>
                  <a:cubicBezTo>
                    <a:pt x="716" y="47"/>
                    <a:pt x="714" y="49"/>
                    <a:pt x="714" y="51"/>
                  </a:cubicBezTo>
                  <a:cubicBezTo>
                    <a:pt x="714" y="52"/>
                    <a:pt x="716" y="54"/>
                    <a:pt x="717" y="54"/>
                  </a:cubicBezTo>
                  <a:cubicBezTo>
                    <a:pt x="719" y="54"/>
                    <a:pt x="721" y="52"/>
                    <a:pt x="721" y="51"/>
                  </a:cubicBezTo>
                  <a:cubicBezTo>
                    <a:pt x="721" y="49"/>
                    <a:pt x="719" y="47"/>
                    <a:pt x="717" y="47"/>
                  </a:cubicBezTo>
                  <a:moveTo>
                    <a:pt x="384" y="0"/>
                  </a:moveTo>
                  <a:cubicBezTo>
                    <a:pt x="382" y="0"/>
                    <a:pt x="381" y="1"/>
                    <a:pt x="381" y="3"/>
                  </a:cubicBezTo>
                  <a:cubicBezTo>
                    <a:pt x="381" y="5"/>
                    <a:pt x="382" y="6"/>
                    <a:pt x="384" y="6"/>
                  </a:cubicBezTo>
                  <a:cubicBezTo>
                    <a:pt x="386" y="6"/>
                    <a:pt x="387" y="5"/>
                    <a:pt x="387" y="3"/>
                  </a:cubicBezTo>
                  <a:cubicBezTo>
                    <a:pt x="387" y="1"/>
                    <a:pt x="386" y="0"/>
                    <a:pt x="384" y="0"/>
                  </a:cubicBezTo>
                  <a:moveTo>
                    <a:pt x="432" y="0"/>
                  </a:moveTo>
                  <a:cubicBezTo>
                    <a:pt x="430" y="0"/>
                    <a:pt x="428" y="1"/>
                    <a:pt x="428" y="3"/>
                  </a:cubicBezTo>
                  <a:cubicBezTo>
                    <a:pt x="428" y="5"/>
                    <a:pt x="430" y="6"/>
                    <a:pt x="432" y="6"/>
                  </a:cubicBezTo>
                  <a:cubicBezTo>
                    <a:pt x="433" y="6"/>
                    <a:pt x="435" y="5"/>
                    <a:pt x="435" y="3"/>
                  </a:cubicBezTo>
                  <a:cubicBezTo>
                    <a:pt x="435" y="1"/>
                    <a:pt x="433" y="0"/>
                    <a:pt x="432" y="0"/>
                  </a:cubicBezTo>
                  <a:moveTo>
                    <a:pt x="479" y="0"/>
                  </a:moveTo>
                  <a:cubicBezTo>
                    <a:pt x="477" y="0"/>
                    <a:pt x="476" y="1"/>
                    <a:pt x="476" y="3"/>
                  </a:cubicBezTo>
                  <a:cubicBezTo>
                    <a:pt x="476" y="5"/>
                    <a:pt x="477" y="6"/>
                    <a:pt x="479" y="6"/>
                  </a:cubicBezTo>
                  <a:cubicBezTo>
                    <a:pt x="481" y="6"/>
                    <a:pt x="483" y="5"/>
                    <a:pt x="483" y="3"/>
                  </a:cubicBezTo>
                  <a:cubicBezTo>
                    <a:pt x="483" y="1"/>
                    <a:pt x="481" y="0"/>
                    <a:pt x="479" y="0"/>
                  </a:cubicBezTo>
                  <a:moveTo>
                    <a:pt x="527" y="0"/>
                  </a:moveTo>
                  <a:cubicBezTo>
                    <a:pt x="525" y="0"/>
                    <a:pt x="524" y="1"/>
                    <a:pt x="524" y="3"/>
                  </a:cubicBezTo>
                  <a:cubicBezTo>
                    <a:pt x="524" y="5"/>
                    <a:pt x="525" y="6"/>
                    <a:pt x="527" y="6"/>
                  </a:cubicBezTo>
                  <a:cubicBezTo>
                    <a:pt x="529" y="6"/>
                    <a:pt x="530" y="5"/>
                    <a:pt x="530" y="3"/>
                  </a:cubicBezTo>
                  <a:cubicBezTo>
                    <a:pt x="530" y="1"/>
                    <a:pt x="529" y="0"/>
                    <a:pt x="527" y="0"/>
                  </a:cubicBezTo>
                  <a:moveTo>
                    <a:pt x="575" y="0"/>
                  </a:moveTo>
                  <a:cubicBezTo>
                    <a:pt x="573" y="0"/>
                    <a:pt x="571" y="1"/>
                    <a:pt x="571" y="3"/>
                  </a:cubicBezTo>
                  <a:cubicBezTo>
                    <a:pt x="571" y="5"/>
                    <a:pt x="573" y="6"/>
                    <a:pt x="575" y="6"/>
                  </a:cubicBezTo>
                  <a:cubicBezTo>
                    <a:pt x="576" y="6"/>
                    <a:pt x="578" y="5"/>
                    <a:pt x="578" y="3"/>
                  </a:cubicBezTo>
                  <a:cubicBezTo>
                    <a:pt x="578" y="1"/>
                    <a:pt x="576" y="0"/>
                    <a:pt x="575" y="0"/>
                  </a:cubicBezTo>
                  <a:moveTo>
                    <a:pt x="622" y="0"/>
                  </a:moveTo>
                  <a:cubicBezTo>
                    <a:pt x="620" y="0"/>
                    <a:pt x="619" y="1"/>
                    <a:pt x="619" y="3"/>
                  </a:cubicBezTo>
                  <a:cubicBezTo>
                    <a:pt x="619" y="5"/>
                    <a:pt x="620" y="6"/>
                    <a:pt x="622" y="6"/>
                  </a:cubicBezTo>
                  <a:cubicBezTo>
                    <a:pt x="624" y="6"/>
                    <a:pt x="625" y="5"/>
                    <a:pt x="625" y="3"/>
                  </a:cubicBezTo>
                  <a:cubicBezTo>
                    <a:pt x="625" y="1"/>
                    <a:pt x="624" y="0"/>
                    <a:pt x="622" y="0"/>
                  </a:cubicBezTo>
                  <a:moveTo>
                    <a:pt x="670" y="0"/>
                  </a:moveTo>
                  <a:cubicBezTo>
                    <a:pt x="668" y="0"/>
                    <a:pt x="666" y="1"/>
                    <a:pt x="666" y="3"/>
                  </a:cubicBezTo>
                  <a:cubicBezTo>
                    <a:pt x="666" y="5"/>
                    <a:pt x="668" y="6"/>
                    <a:pt x="670" y="6"/>
                  </a:cubicBezTo>
                  <a:cubicBezTo>
                    <a:pt x="672" y="6"/>
                    <a:pt x="673" y="5"/>
                    <a:pt x="673" y="3"/>
                  </a:cubicBezTo>
                  <a:cubicBezTo>
                    <a:pt x="673" y="1"/>
                    <a:pt x="672" y="0"/>
                    <a:pt x="670" y="0"/>
                  </a:cubicBezTo>
                  <a:moveTo>
                    <a:pt x="717" y="0"/>
                  </a:moveTo>
                  <a:cubicBezTo>
                    <a:pt x="716" y="0"/>
                    <a:pt x="714" y="1"/>
                    <a:pt x="714" y="3"/>
                  </a:cubicBezTo>
                  <a:cubicBezTo>
                    <a:pt x="714" y="5"/>
                    <a:pt x="716" y="6"/>
                    <a:pt x="717" y="6"/>
                  </a:cubicBezTo>
                  <a:cubicBezTo>
                    <a:pt x="719" y="6"/>
                    <a:pt x="721" y="5"/>
                    <a:pt x="721" y="3"/>
                  </a:cubicBezTo>
                  <a:cubicBezTo>
                    <a:pt x="721" y="1"/>
                    <a:pt x="719" y="0"/>
                    <a:pt x="717" y="0"/>
                  </a:cubicBezTo>
                  <a:moveTo>
                    <a:pt x="3" y="1095"/>
                  </a:moveTo>
                  <a:cubicBezTo>
                    <a:pt x="1" y="1095"/>
                    <a:pt x="0" y="1097"/>
                    <a:pt x="0" y="1098"/>
                  </a:cubicBezTo>
                  <a:cubicBezTo>
                    <a:pt x="0" y="1100"/>
                    <a:pt x="1" y="1102"/>
                    <a:pt x="3" y="1102"/>
                  </a:cubicBezTo>
                  <a:cubicBezTo>
                    <a:pt x="5" y="1102"/>
                    <a:pt x="6" y="1100"/>
                    <a:pt x="6" y="1098"/>
                  </a:cubicBezTo>
                  <a:cubicBezTo>
                    <a:pt x="6" y="1097"/>
                    <a:pt x="5" y="1095"/>
                    <a:pt x="3" y="1095"/>
                  </a:cubicBezTo>
                  <a:moveTo>
                    <a:pt x="51" y="1095"/>
                  </a:moveTo>
                  <a:cubicBezTo>
                    <a:pt x="49" y="1095"/>
                    <a:pt x="47" y="1097"/>
                    <a:pt x="47" y="1098"/>
                  </a:cubicBezTo>
                  <a:cubicBezTo>
                    <a:pt x="47" y="1100"/>
                    <a:pt x="49" y="1102"/>
                    <a:pt x="51" y="1102"/>
                  </a:cubicBezTo>
                  <a:cubicBezTo>
                    <a:pt x="52" y="1102"/>
                    <a:pt x="54" y="1100"/>
                    <a:pt x="54" y="1098"/>
                  </a:cubicBezTo>
                  <a:cubicBezTo>
                    <a:pt x="54" y="1097"/>
                    <a:pt x="52" y="1095"/>
                    <a:pt x="51" y="1095"/>
                  </a:cubicBezTo>
                  <a:moveTo>
                    <a:pt x="98" y="1095"/>
                  </a:moveTo>
                  <a:cubicBezTo>
                    <a:pt x="96" y="1095"/>
                    <a:pt x="95" y="1097"/>
                    <a:pt x="95" y="1098"/>
                  </a:cubicBezTo>
                  <a:cubicBezTo>
                    <a:pt x="95" y="1100"/>
                    <a:pt x="96" y="1102"/>
                    <a:pt x="98" y="1102"/>
                  </a:cubicBezTo>
                  <a:cubicBezTo>
                    <a:pt x="100" y="1102"/>
                    <a:pt x="102" y="1100"/>
                    <a:pt x="102" y="1098"/>
                  </a:cubicBezTo>
                  <a:cubicBezTo>
                    <a:pt x="102" y="1097"/>
                    <a:pt x="100" y="1095"/>
                    <a:pt x="98" y="1095"/>
                  </a:cubicBezTo>
                  <a:moveTo>
                    <a:pt x="146" y="1095"/>
                  </a:moveTo>
                  <a:cubicBezTo>
                    <a:pt x="144" y="1095"/>
                    <a:pt x="143" y="1097"/>
                    <a:pt x="143" y="1098"/>
                  </a:cubicBezTo>
                  <a:cubicBezTo>
                    <a:pt x="143" y="1100"/>
                    <a:pt x="144" y="1102"/>
                    <a:pt x="146" y="1102"/>
                  </a:cubicBezTo>
                  <a:cubicBezTo>
                    <a:pt x="148" y="1102"/>
                    <a:pt x="149" y="1100"/>
                    <a:pt x="149" y="1098"/>
                  </a:cubicBezTo>
                  <a:cubicBezTo>
                    <a:pt x="149" y="1097"/>
                    <a:pt x="148" y="1095"/>
                    <a:pt x="146" y="1095"/>
                  </a:cubicBezTo>
                  <a:moveTo>
                    <a:pt x="194" y="1095"/>
                  </a:moveTo>
                  <a:cubicBezTo>
                    <a:pt x="192" y="1095"/>
                    <a:pt x="190" y="1097"/>
                    <a:pt x="190" y="1098"/>
                  </a:cubicBezTo>
                  <a:cubicBezTo>
                    <a:pt x="190" y="1100"/>
                    <a:pt x="192" y="1102"/>
                    <a:pt x="194" y="1102"/>
                  </a:cubicBezTo>
                  <a:cubicBezTo>
                    <a:pt x="195" y="1102"/>
                    <a:pt x="197" y="1100"/>
                    <a:pt x="197" y="1098"/>
                  </a:cubicBezTo>
                  <a:cubicBezTo>
                    <a:pt x="197" y="1097"/>
                    <a:pt x="195" y="1095"/>
                    <a:pt x="194" y="1095"/>
                  </a:cubicBezTo>
                  <a:moveTo>
                    <a:pt x="241" y="1095"/>
                  </a:moveTo>
                  <a:cubicBezTo>
                    <a:pt x="239" y="1095"/>
                    <a:pt x="238" y="1097"/>
                    <a:pt x="238" y="1098"/>
                  </a:cubicBezTo>
                  <a:cubicBezTo>
                    <a:pt x="238" y="1100"/>
                    <a:pt x="239" y="1102"/>
                    <a:pt x="241" y="1102"/>
                  </a:cubicBezTo>
                  <a:cubicBezTo>
                    <a:pt x="243" y="1102"/>
                    <a:pt x="244" y="1100"/>
                    <a:pt x="244" y="1098"/>
                  </a:cubicBezTo>
                  <a:cubicBezTo>
                    <a:pt x="244" y="1097"/>
                    <a:pt x="243" y="1095"/>
                    <a:pt x="241" y="1095"/>
                  </a:cubicBezTo>
                  <a:moveTo>
                    <a:pt x="289" y="1095"/>
                  </a:moveTo>
                  <a:cubicBezTo>
                    <a:pt x="287" y="1095"/>
                    <a:pt x="285" y="1097"/>
                    <a:pt x="285" y="1098"/>
                  </a:cubicBezTo>
                  <a:cubicBezTo>
                    <a:pt x="285" y="1100"/>
                    <a:pt x="287" y="1102"/>
                    <a:pt x="289" y="1102"/>
                  </a:cubicBezTo>
                  <a:cubicBezTo>
                    <a:pt x="291" y="1102"/>
                    <a:pt x="292" y="1100"/>
                    <a:pt x="292" y="1098"/>
                  </a:cubicBezTo>
                  <a:cubicBezTo>
                    <a:pt x="292" y="1097"/>
                    <a:pt x="291" y="1095"/>
                    <a:pt x="289" y="1095"/>
                  </a:cubicBezTo>
                  <a:moveTo>
                    <a:pt x="336" y="1095"/>
                  </a:moveTo>
                  <a:cubicBezTo>
                    <a:pt x="335" y="1095"/>
                    <a:pt x="333" y="1097"/>
                    <a:pt x="333" y="1098"/>
                  </a:cubicBezTo>
                  <a:cubicBezTo>
                    <a:pt x="333" y="1100"/>
                    <a:pt x="335" y="1102"/>
                    <a:pt x="336" y="1102"/>
                  </a:cubicBezTo>
                  <a:cubicBezTo>
                    <a:pt x="338" y="1102"/>
                    <a:pt x="340" y="1100"/>
                    <a:pt x="340" y="1098"/>
                  </a:cubicBezTo>
                  <a:cubicBezTo>
                    <a:pt x="340" y="1097"/>
                    <a:pt x="338" y="1095"/>
                    <a:pt x="336" y="1095"/>
                  </a:cubicBezTo>
                  <a:moveTo>
                    <a:pt x="765" y="1095"/>
                  </a:moveTo>
                  <a:cubicBezTo>
                    <a:pt x="763" y="1095"/>
                    <a:pt x="762" y="1097"/>
                    <a:pt x="762" y="1098"/>
                  </a:cubicBezTo>
                  <a:cubicBezTo>
                    <a:pt x="762" y="1100"/>
                    <a:pt x="763" y="1102"/>
                    <a:pt x="765" y="1102"/>
                  </a:cubicBezTo>
                  <a:cubicBezTo>
                    <a:pt x="767" y="1102"/>
                    <a:pt x="768" y="1100"/>
                    <a:pt x="768" y="1098"/>
                  </a:cubicBezTo>
                  <a:cubicBezTo>
                    <a:pt x="768" y="1097"/>
                    <a:pt x="767" y="1095"/>
                    <a:pt x="765" y="1095"/>
                  </a:cubicBezTo>
                  <a:moveTo>
                    <a:pt x="813" y="1095"/>
                  </a:moveTo>
                  <a:cubicBezTo>
                    <a:pt x="811" y="1095"/>
                    <a:pt x="809" y="1097"/>
                    <a:pt x="809" y="1098"/>
                  </a:cubicBezTo>
                  <a:cubicBezTo>
                    <a:pt x="809" y="1100"/>
                    <a:pt x="811" y="1102"/>
                    <a:pt x="813" y="1102"/>
                  </a:cubicBezTo>
                  <a:cubicBezTo>
                    <a:pt x="814" y="1102"/>
                    <a:pt x="816" y="1100"/>
                    <a:pt x="816" y="1098"/>
                  </a:cubicBezTo>
                  <a:cubicBezTo>
                    <a:pt x="816" y="1097"/>
                    <a:pt x="814" y="1095"/>
                    <a:pt x="813" y="1095"/>
                  </a:cubicBezTo>
                  <a:moveTo>
                    <a:pt x="860" y="1095"/>
                  </a:moveTo>
                  <a:cubicBezTo>
                    <a:pt x="858" y="1095"/>
                    <a:pt x="857" y="1097"/>
                    <a:pt x="857" y="1098"/>
                  </a:cubicBezTo>
                  <a:cubicBezTo>
                    <a:pt x="857" y="1100"/>
                    <a:pt x="858" y="1102"/>
                    <a:pt x="860" y="1102"/>
                  </a:cubicBezTo>
                  <a:cubicBezTo>
                    <a:pt x="862" y="1102"/>
                    <a:pt x="864" y="1100"/>
                    <a:pt x="864" y="1098"/>
                  </a:cubicBezTo>
                  <a:cubicBezTo>
                    <a:pt x="864" y="1097"/>
                    <a:pt x="862" y="1095"/>
                    <a:pt x="860" y="1095"/>
                  </a:cubicBezTo>
                  <a:moveTo>
                    <a:pt x="908" y="1095"/>
                  </a:moveTo>
                  <a:cubicBezTo>
                    <a:pt x="906" y="1095"/>
                    <a:pt x="905" y="1097"/>
                    <a:pt x="905" y="1098"/>
                  </a:cubicBezTo>
                  <a:cubicBezTo>
                    <a:pt x="905" y="1100"/>
                    <a:pt x="906" y="1102"/>
                    <a:pt x="908" y="1102"/>
                  </a:cubicBezTo>
                  <a:cubicBezTo>
                    <a:pt x="910" y="1102"/>
                    <a:pt x="911" y="1100"/>
                    <a:pt x="911" y="1098"/>
                  </a:cubicBezTo>
                  <a:cubicBezTo>
                    <a:pt x="911" y="1097"/>
                    <a:pt x="910" y="1095"/>
                    <a:pt x="908" y="1095"/>
                  </a:cubicBezTo>
                  <a:moveTo>
                    <a:pt x="955" y="1095"/>
                  </a:moveTo>
                  <a:cubicBezTo>
                    <a:pt x="954" y="1095"/>
                    <a:pt x="952" y="1097"/>
                    <a:pt x="952" y="1098"/>
                  </a:cubicBezTo>
                  <a:cubicBezTo>
                    <a:pt x="952" y="1100"/>
                    <a:pt x="954" y="1102"/>
                    <a:pt x="955" y="1102"/>
                  </a:cubicBezTo>
                  <a:cubicBezTo>
                    <a:pt x="957" y="1102"/>
                    <a:pt x="959" y="1100"/>
                    <a:pt x="959" y="1098"/>
                  </a:cubicBezTo>
                  <a:cubicBezTo>
                    <a:pt x="959" y="1097"/>
                    <a:pt x="957" y="1095"/>
                    <a:pt x="955" y="1095"/>
                  </a:cubicBezTo>
                  <a:moveTo>
                    <a:pt x="1003" y="1095"/>
                  </a:moveTo>
                  <a:cubicBezTo>
                    <a:pt x="1001" y="1095"/>
                    <a:pt x="1000" y="1097"/>
                    <a:pt x="1000" y="1098"/>
                  </a:cubicBezTo>
                  <a:cubicBezTo>
                    <a:pt x="1000" y="1100"/>
                    <a:pt x="1001" y="1102"/>
                    <a:pt x="1003" y="1102"/>
                  </a:cubicBezTo>
                  <a:cubicBezTo>
                    <a:pt x="1005" y="1102"/>
                    <a:pt x="1006" y="1100"/>
                    <a:pt x="1006" y="1098"/>
                  </a:cubicBezTo>
                  <a:cubicBezTo>
                    <a:pt x="1006" y="1097"/>
                    <a:pt x="1005" y="1095"/>
                    <a:pt x="1003" y="1095"/>
                  </a:cubicBezTo>
                  <a:moveTo>
                    <a:pt x="1051" y="1095"/>
                  </a:moveTo>
                  <a:cubicBezTo>
                    <a:pt x="1049" y="1095"/>
                    <a:pt x="1047" y="1097"/>
                    <a:pt x="1047" y="1098"/>
                  </a:cubicBezTo>
                  <a:cubicBezTo>
                    <a:pt x="1047" y="1100"/>
                    <a:pt x="1049" y="1102"/>
                    <a:pt x="1051" y="1102"/>
                  </a:cubicBezTo>
                  <a:cubicBezTo>
                    <a:pt x="1053" y="1102"/>
                    <a:pt x="1054" y="1100"/>
                    <a:pt x="1054" y="1098"/>
                  </a:cubicBezTo>
                  <a:cubicBezTo>
                    <a:pt x="1054" y="1097"/>
                    <a:pt x="1053" y="1095"/>
                    <a:pt x="1051" y="1095"/>
                  </a:cubicBezTo>
                  <a:moveTo>
                    <a:pt x="1098" y="1095"/>
                  </a:moveTo>
                  <a:cubicBezTo>
                    <a:pt x="1097" y="1095"/>
                    <a:pt x="1095" y="1097"/>
                    <a:pt x="1095" y="1098"/>
                  </a:cubicBezTo>
                  <a:cubicBezTo>
                    <a:pt x="1095" y="1100"/>
                    <a:pt x="1097" y="1102"/>
                    <a:pt x="1098" y="1102"/>
                  </a:cubicBezTo>
                  <a:cubicBezTo>
                    <a:pt x="1100" y="1102"/>
                    <a:pt x="1102" y="1100"/>
                    <a:pt x="1102" y="1098"/>
                  </a:cubicBezTo>
                  <a:cubicBezTo>
                    <a:pt x="1102" y="1097"/>
                    <a:pt x="1100" y="1095"/>
                    <a:pt x="1098" y="1095"/>
                  </a:cubicBezTo>
                  <a:moveTo>
                    <a:pt x="3" y="1047"/>
                  </a:moveTo>
                  <a:cubicBezTo>
                    <a:pt x="1" y="1047"/>
                    <a:pt x="0" y="1049"/>
                    <a:pt x="0" y="1051"/>
                  </a:cubicBezTo>
                  <a:cubicBezTo>
                    <a:pt x="0" y="1053"/>
                    <a:pt x="1" y="1054"/>
                    <a:pt x="3" y="1054"/>
                  </a:cubicBezTo>
                  <a:cubicBezTo>
                    <a:pt x="5" y="1054"/>
                    <a:pt x="6" y="1053"/>
                    <a:pt x="6" y="1051"/>
                  </a:cubicBezTo>
                  <a:cubicBezTo>
                    <a:pt x="6" y="1049"/>
                    <a:pt x="5" y="1047"/>
                    <a:pt x="3" y="1047"/>
                  </a:cubicBezTo>
                  <a:moveTo>
                    <a:pt x="51" y="1047"/>
                  </a:moveTo>
                  <a:cubicBezTo>
                    <a:pt x="49" y="1047"/>
                    <a:pt x="47" y="1049"/>
                    <a:pt x="47" y="1051"/>
                  </a:cubicBezTo>
                  <a:cubicBezTo>
                    <a:pt x="47" y="1053"/>
                    <a:pt x="49" y="1054"/>
                    <a:pt x="51" y="1054"/>
                  </a:cubicBezTo>
                  <a:cubicBezTo>
                    <a:pt x="52" y="1054"/>
                    <a:pt x="54" y="1053"/>
                    <a:pt x="54" y="1051"/>
                  </a:cubicBezTo>
                  <a:cubicBezTo>
                    <a:pt x="54" y="1049"/>
                    <a:pt x="52" y="1047"/>
                    <a:pt x="51" y="1047"/>
                  </a:cubicBezTo>
                  <a:moveTo>
                    <a:pt x="98" y="1047"/>
                  </a:moveTo>
                  <a:cubicBezTo>
                    <a:pt x="96" y="1047"/>
                    <a:pt x="95" y="1049"/>
                    <a:pt x="95" y="1051"/>
                  </a:cubicBezTo>
                  <a:cubicBezTo>
                    <a:pt x="95" y="1053"/>
                    <a:pt x="96" y="1054"/>
                    <a:pt x="98" y="1054"/>
                  </a:cubicBezTo>
                  <a:cubicBezTo>
                    <a:pt x="100" y="1054"/>
                    <a:pt x="102" y="1053"/>
                    <a:pt x="102" y="1051"/>
                  </a:cubicBezTo>
                  <a:cubicBezTo>
                    <a:pt x="102" y="1049"/>
                    <a:pt x="100" y="1047"/>
                    <a:pt x="98" y="1047"/>
                  </a:cubicBezTo>
                  <a:moveTo>
                    <a:pt x="146" y="1047"/>
                  </a:moveTo>
                  <a:cubicBezTo>
                    <a:pt x="144" y="1047"/>
                    <a:pt x="143" y="1049"/>
                    <a:pt x="143" y="1051"/>
                  </a:cubicBezTo>
                  <a:cubicBezTo>
                    <a:pt x="143" y="1053"/>
                    <a:pt x="144" y="1054"/>
                    <a:pt x="146" y="1054"/>
                  </a:cubicBezTo>
                  <a:cubicBezTo>
                    <a:pt x="148" y="1054"/>
                    <a:pt x="149" y="1053"/>
                    <a:pt x="149" y="1051"/>
                  </a:cubicBezTo>
                  <a:cubicBezTo>
                    <a:pt x="149" y="1049"/>
                    <a:pt x="148" y="1047"/>
                    <a:pt x="146" y="1047"/>
                  </a:cubicBezTo>
                  <a:moveTo>
                    <a:pt x="194" y="1047"/>
                  </a:moveTo>
                  <a:cubicBezTo>
                    <a:pt x="192" y="1047"/>
                    <a:pt x="190" y="1049"/>
                    <a:pt x="190" y="1051"/>
                  </a:cubicBezTo>
                  <a:cubicBezTo>
                    <a:pt x="190" y="1053"/>
                    <a:pt x="192" y="1054"/>
                    <a:pt x="194" y="1054"/>
                  </a:cubicBezTo>
                  <a:cubicBezTo>
                    <a:pt x="195" y="1054"/>
                    <a:pt x="197" y="1053"/>
                    <a:pt x="197" y="1051"/>
                  </a:cubicBezTo>
                  <a:cubicBezTo>
                    <a:pt x="197" y="1049"/>
                    <a:pt x="195" y="1047"/>
                    <a:pt x="194" y="1047"/>
                  </a:cubicBezTo>
                  <a:moveTo>
                    <a:pt x="241" y="1047"/>
                  </a:moveTo>
                  <a:cubicBezTo>
                    <a:pt x="239" y="1047"/>
                    <a:pt x="238" y="1049"/>
                    <a:pt x="238" y="1051"/>
                  </a:cubicBezTo>
                  <a:cubicBezTo>
                    <a:pt x="238" y="1053"/>
                    <a:pt x="239" y="1054"/>
                    <a:pt x="241" y="1054"/>
                  </a:cubicBezTo>
                  <a:cubicBezTo>
                    <a:pt x="243" y="1054"/>
                    <a:pt x="244" y="1053"/>
                    <a:pt x="244" y="1051"/>
                  </a:cubicBezTo>
                  <a:cubicBezTo>
                    <a:pt x="244" y="1049"/>
                    <a:pt x="243" y="1047"/>
                    <a:pt x="241" y="1047"/>
                  </a:cubicBezTo>
                  <a:moveTo>
                    <a:pt x="289" y="1047"/>
                  </a:moveTo>
                  <a:cubicBezTo>
                    <a:pt x="287" y="1047"/>
                    <a:pt x="285" y="1049"/>
                    <a:pt x="285" y="1051"/>
                  </a:cubicBezTo>
                  <a:cubicBezTo>
                    <a:pt x="285" y="1053"/>
                    <a:pt x="287" y="1054"/>
                    <a:pt x="289" y="1054"/>
                  </a:cubicBezTo>
                  <a:cubicBezTo>
                    <a:pt x="291" y="1054"/>
                    <a:pt x="292" y="1053"/>
                    <a:pt x="292" y="1051"/>
                  </a:cubicBezTo>
                  <a:cubicBezTo>
                    <a:pt x="292" y="1049"/>
                    <a:pt x="291" y="1047"/>
                    <a:pt x="289" y="1047"/>
                  </a:cubicBezTo>
                  <a:moveTo>
                    <a:pt x="336" y="1047"/>
                  </a:moveTo>
                  <a:cubicBezTo>
                    <a:pt x="335" y="1047"/>
                    <a:pt x="333" y="1049"/>
                    <a:pt x="333" y="1051"/>
                  </a:cubicBezTo>
                  <a:cubicBezTo>
                    <a:pt x="333" y="1053"/>
                    <a:pt x="335" y="1054"/>
                    <a:pt x="336" y="1054"/>
                  </a:cubicBezTo>
                  <a:cubicBezTo>
                    <a:pt x="338" y="1054"/>
                    <a:pt x="340" y="1053"/>
                    <a:pt x="340" y="1051"/>
                  </a:cubicBezTo>
                  <a:cubicBezTo>
                    <a:pt x="340" y="1049"/>
                    <a:pt x="338" y="1047"/>
                    <a:pt x="336" y="1047"/>
                  </a:cubicBezTo>
                  <a:moveTo>
                    <a:pt x="765" y="1047"/>
                  </a:moveTo>
                  <a:cubicBezTo>
                    <a:pt x="763" y="1047"/>
                    <a:pt x="762" y="1049"/>
                    <a:pt x="762" y="1051"/>
                  </a:cubicBezTo>
                  <a:cubicBezTo>
                    <a:pt x="762" y="1053"/>
                    <a:pt x="763" y="1054"/>
                    <a:pt x="765" y="1054"/>
                  </a:cubicBezTo>
                  <a:cubicBezTo>
                    <a:pt x="767" y="1054"/>
                    <a:pt x="768" y="1053"/>
                    <a:pt x="768" y="1051"/>
                  </a:cubicBezTo>
                  <a:cubicBezTo>
                    <a:pt x="768" y="1049"/>
                    <a:pt x="767" y="1047"/>
                    <a:pt x="765" y="1047"/>
                  </a:cubicBezTo>
                  <a:moveTo>
                    <a:pt x="813" y="1047"/>
                  </a:moveTo>
                  <a:cubicBezTo>
                    <a:pt x="811" y="1047"/>
                    <a:pt x="809" y="1049"/>
                    <a:pt x="809" y="1051"/>
                  </a:cubicBezTo>
                  <a:cubicBezTo>
                    <a:pt x="809" y="1053"/>
                    <a:pt x="811" y="1054"/>
                    <a:pt x="813" y="1054"/>
                  </a:cubicBezTo>
                  <a:cubicBezTo>
                    <a:pt x="814" y="1054"/>
                    <a:pt x="816" y="1053"/>
                    <a:pt x="816" y="1051"/>
                  </a:cubicBezTo>
                  <a:cubicBezTo>
                    <a:pt x="816" y="1049"/>
                    <a:pt x="814" y="1047"/>
                    <a:pt x="813" y="1047"/>
                  </a:cubicBezTo>
                  <a:moveTo>
                    <a:pt x="860" y="1047"/>
                  </a:moveTo>
                  <a:cubicBezTo>
                    <a:pt x="858" y="1047"/>
                    <a:pt x="857" y="1049"/>
                    <a:pt x="857" y="1051"/>
                  </a:cubicBezTo>
                  <a:cubicBezTo>
                    <a:pt x="857" y="1053"/>
                    <a:pt x="858" y="1054"/>
                    <a:pt x="860" y="1054"/>
                  </a:cubicBezTo>
                  <a:cubicBezTo>
                    <a:pt x="862" y="1054"/>
                    <a:pt x="864" y="1053"/>
                    <a:pt x="864" y="1051"/>
                  </a:cubicBezTo>
                  <a:cubicBezTo>
                    <a:pt x="864" y="1049"/>
                    <a:pt x="862" y="1047"/>
                    <a:pt x="860" y="1047"/>
                  </a:cubicBezTo>
                  <a:moveTo>
                    <a:pt x="908" y="1047"/>
                  </a:moveTo>
                  <a:cubicBezTo>
                    <a:pt x="906" y="1047"/>
                    <a:pt x="905" y="1049"/>
                    <a:pt x="905" y="1051"/>
                  </a:cubicBezTo>
                  <a:cubicBezTo>
                    <a:pt x="905" y="1053"/>
                    <a:pt x="906" y="1054"/>
                    <a:pt x="908" y="1054"/>
                  </a:cubicBezTo>
                  <a:cubicBezTo>
                    <a:pt x="910" y="1054"/>
                    <a:pt x="911" y="1053"/>
                    <a:pt x="911" y="1051"/>
                  </a:cubicBezTo>
                  <a:cubicBezTo>
                    <a:pt x="911" y="1049"/>
                    <a:pt x="910" y="1047"/>
                    <a:pt x="908" y="1047"/>
                  </a:cubicBezTo>
                  <a:moveTo>
                    <a:pt x="955" y="1047"/>
                  </a:moveTo>
                  <a:cubicBezTo>
                    <a:pt x="954" y="1047"/>
                    <a:pt x="952" y="1049"/>
                    <a:pt x="952" y="1051"/>
                  </a:cubicBezTo>
                  <a:cubicBezTo>
                    <a:pt x="952" y="1053"/>
                    <a:pt x="954" y="1054"/>
                    <a:pt x="955" y="1054"/>
                  </a:cubicBezTo>
                  <a:cubicBezTo>
                    <a:pt x="957" y="1054"/>
                    <a:pt x="959" y="1053"/>
                    <a:pt x="959" y="1051"/>
                  </a:cubicBezTo>
                  <a:cubicBezTo>
                    <a:pt x="959" y="1049"/>
                    <a:pt x="957" y="1047"/>
                    <a:pt x="955" y="1047"/>
                  </a:cubicBezTo>
                  <a:moveTo>
                    <a:pt x="1003" y="1047"/>
                  </a:moveTo>
                  <a:cubicBezTo>
                    <a:pt x="1001" y="1047"/>
                    <a:pt x="1000" y="1049"/>
                    <a:pt x="1000" y="1051"/>
                  </a:cubicBezTo>
                  <a:cubicBezTo>
                    <a:pt x="1000" y="1053"/>
                    <a:pt x="1001" y="1054"/>
                    <a:pt x="1003" y="1054"/>
                  </a:cubicBezTo>
                  <a:cubicBezTo>
                    <a:pt x="1005" y="1054"/>
                    <a:pt x="1006" y="1053"/>
                    <a:pt x="1006" y="1051"/>
                  </a:cubicBezTo>
                  <a:cubicBezTo>
                    <a:pt x="1006" y="1049"/>
                    <a:pt x="1005" y="1047"/>
                    <a:pt x="1003" y="1047"/>
                  </a:cubicBezTo>
                  <a:moveTo>
                    <a:pt x="1051" y="1047"/>
                  </a:moveTo>
                  <a:cubicBezTo>
                    <a:pt x="1049" y="1047"/>
                    <a:pt x="1047" y="1049"/>
                    <a:pt x="1047" y="1051"/>
                  </a:cubicBezTo>
                  <a:cubicBezTo>
                    <a:pt x="1047" y="1053"/>
                    <a:pt x="1049" y="1054"/>
                    <a:pt x="1051" y="1054"/>
                  </a:cubicBezTo>
                  <a:cubicBezTo>
                    <a:pt x="1053" y="1054"/>
                    <a:pt x="1054" y="1053"/>
                    <a:pt x="1054" y="1051"/>
                  </a:cubicBezTo>
                  <a:cubicBezTo>
                    <a:pt x="1054" y="1049"/>
                    <a:pt x="1053" y="1047"/>
                    <a:pt x="1051" y="1047"/>
                  </a:cubicBezTo>
                  <a:moveTo>
                    <a:pt x="1098" y="1047"/>
                  </a:moveTo>
                  <a:cubicBezTo>
                    <a:pt x="1097" y="1047"/>
                    <a:pt x="1095" y="1049"/>
                    <a:pt x="1095" y="1051"/>
                  </a:cubicBezTo>
                  <a:cubicBezTo>
                    <a:pt x="1095" y="1053"/>
                    <a:pt x="1097" y="1054"/>
                    <a:pt x="1098" y="1054"/>
                  </a:cubicBezTo>
                  <a:cubicBezTo>
                    <a:pt x="1100" y="1054"/>
                    <a:pt x="1102" y="1053"/>
                    <a:pt x="1102" y="1051"/>
                  </a:cubicBezTo>
                  <a:cubicBezTo>
                    <a:pt x="1102" y="1049"/>
                    <a:pt x="1100" y="1047"/>
                    <a:pt x="1098" y="1047"/>
                  </a:cubicBezTo>
                  <a:moveTo>
                    <a:pt x="3" y="1000"/>
                  </a:moveTo>
                  <a:cubicBezTo>
                    <a:pt x="1" y="1000"/>
                    <a:pt x="0" y="1001"/>
                    <a:pt x="0" y="1003"/>
                  </a:cubicBezTo>
                  <a:cubicBezTo>
                    <a:pt x="0" y="1005"/>
                    <a:pt x="1" y="1006"/>
                    <a:pt x="3" y="1006"/>
                  </a:cubicBezTo>
                  <a:cubicBezTo>
                    <a:pt x="5" y="1006"/>
                    <a:pt x="6" y="1005"/>
                    <a:pt x="6" y="1003"/>
                  </a:cubicBezTo>
                  <a:cubicBezTo>
                    <a:pt x="6" y="1001"/>
                    <a:pt x="5" y="1000"/>
                    <a:pt x="3" y="1000"/>
                  </a:cubicBezTo>
                  <a:moveTo>
                    <a:pt x="51" y="1000"/>
                  </a:moveTo>
                  <a:cubicBezTo>
                    <a:pt x="49" y="1000"/>
                    <a:pt x="47" y="1001"/>
                    <a:pt x="47" y="1003"/>
                  </a:cubicBezTo>
                  <a:cubicBezTo>
                    <a:pt x="47" y="1005"/>
                    <a:pt x="49" y="1006"/>
                    <a:pt x="51" y="1006"/>
                  </a:cubicBezTo>
                  <a:cubicBezTo>
                    <a:pt x="52" y="1006"/>
                    <a:pt x="54" y="1005"/>
                    <a:pt x="54" y="1003"/>
                  </a:cubicBezTo>
                  <a:cubicBezTo>
                    <a:pt x="54" y="1001"/>
                    <a:pt x="52" y="1000"/>
                    <a:pt x="51" y="1000"/>
                  </a:cubicBezTo>
                  <a:moveTo>
                    <a:pt x="98" y="1000"/>
                  </a:moveTo>
                  <a:cubicBezTo>
                    <a:pt x="96" y="1000"/>
                    <a:pt x="95" y="1001"/>
                    <a:pt x="95" y="1003"/>
                  </a:cubicBezTo>
                  <a:cubicBezTo>
                    <a:pt x="95" y="1005"/>
                    <a:pt x="96" y="1006"/>
                    <a:pt x="98" y="1006"/>
                  </a:cubicBezTo>
                  <a:cubicBezTo>
                    <a:pt x="100" y="1006"/>
                    <a:pt x="102" y="1005"/>
                    <a:pt x="102" y="1003"/>
                  </a:cubicBezTo>
                  <a:cubicBezTo>
                    <a:pt x="102" y="1001"/>
                    <a:pt x="100" y="1000"/>
                    <a:pt x="98" y="1000"/>
                  </a:cubicBezTo>
                  <a:moveTo>
                    <a:pt x="146" y="1000"/>
                  </a:moveTo>
                  <a:cubicBezTo>
                    <a:pt x="144" y="1000"/>
                    <a:pt x="143" y="1001"/>
                    <a:pt x="143" y="1003"/>
                  </a:cubicBezTo>
                  <a:cubicBezTo>
                    <a:pt x="143" y="1005"/>
                    <a:pt x="144" y="1006"/>
                    <a:pt x="146" y="1006"/>
                  </a:cubicBezTo>
                  <a:cubicBezTo>
                    <a:pt x="148" y="1006"/>
                    <a:pt x="149" y="1005"/>
                    <a:pt x="149" y="1003"/>
                  </a:cubicBezTo>
                  <a:cubicBezTo>
                    <a:pt x="149" y="1001"/>
                    <a:pt x="148" y="1000"/>
                    <a:pt x="146" y="1000"/>
                  </a:cubicBezTo>
                  <a:moveTo>
                    <a:pt x="194" y="1000"/>
                  </a:moveTo>
                  <a:cubicBezTo>
                    <a:pt x="192" y="1000"/>
                    <a:pt x="190" y="1001"/>
                    <a:pt x="190" y="1003"/>
                  </a:cubicBezTo>
                  <a:cubicBezTo>
                    <a:pt x="190" y="1005"/>
                    <a:pt x="192" y="1006"/>
                    <a:pt x="194" y="1006"/>
                  </a:cubicBezTo>
                  <a:cubicBezTo>
                    <a:pt x="195" y="1006"/>
                    <a:pt x="197" y="1005"/>
                    <a:pt x="197" y="1003"/>
                  </a:cubicBezTo>
                  <a:cubicBezTo>
                    <a:pt x="197" y="1001"/>
                    <a:pt x="195" y="1000"/>
                    <a:pt x="194" y="1000"/>
                  </a:cubicBezTo>
                  <a:moveTo>
                    <a:pt x="241" y="1000"/>
                  </a:moveTo>
                  <a:cubicBezTo>
                    <a:pt x="239" y="1000"/>
                    <a:pt x="238" y="1001"/>
                    <a:pt x="238" y="1003"/>
                  </a:cubicBezTo>
                  <a:cubicBezTo>
                    <a:pt x="238" y="1005"/>
                    <a:pt x="239" y="1006"/>
                    <a:pt x="241" y="1006"/>
                  </a:cubicBezTo>
                  <a:cubicBezTo>
                    <a:pt x="243" y="1006"/>
                    <a:pt x="244" y="1005"/>
                    <a:pt x="244" y="1003"/>
                  </a:cubicBezTo>
                  <a:cubicBezTo>
                    <a:pt x="244" y="1001"/>
                    <a:pt x="243" y="1000"/>
                    <a:pt x="241" y="1000"/>
                  </a:cubicBezTo>
                  <a:moveTo>
                    <a:pt x="289" y="1000"/>
                  </a:moveTo>
                  <a:cubicBezTo>
                    <a:pt x="287" y="1000"/>
                    <a:pt x="285" y="1001"/>
                    <a:pt x="285" y="1003"/>
                  </a:cubicBezTo>
                  <a:cubicBezTo>
                    <a:pt x="285" y="1005"/>
                    <a:pt x="287" y="1006"/>
                    <a:pt x="289" y="1006"/>
                  </a:cubicBezTo>
                  <a:cubicBezTo>
                    <a:pt x="291" y="1006"/>
                    <a:pt x="292" y="1005"/>
                    <a:pt x="292" y="1003"/>
                  </a:cubicBezTo>
                  <a:cubicBezTo>
                    <a:pt x="292" y="1001"/>
                    <a:pt x="291" y="1000"/>
                    <a:pt x="289" y="1000"/>
                  </a:cubicBezTo>
                  <a:moveTo>
                    <a:pt x="336" y="1000"/>
                  </a:moveTo>
                  <a:cubicBezTo>
                    <a:pt x="335" y="1000"/>
                    <a:pt x="333" y="1001"/>
                    <a:pt x="333" y="1003"/>
                  </a:cubicBezTo>
                  <a:cubicBezTo>
                    <a:pt x="333" y="1005"/>
                    <a:pt x="335" y="1006"/>
                    <a:pt x="336" y="1006"/>
                  </a:cubicBezTo>
                  <a:cubicBezTo>
                    <a:pt x="338" y="1006"/>
                    <a:pt x="340" y="1005"/>
                    <a:pt x="340" y="1003"/>
                  </a:cubicBezTo>
                  <a:cubicBezTo>
                    <a:pt x="340" y="1001"/>
                    <a:pt x="338" y="1000"/>
                    <a:pt x="336" y="1000"/>
                  </a:cubicBezTo>
                  <a:moveTo>
                    <a:pt x="765" y="1000"/>
                  </a:moveTo>
                  <a:cubicBezTo>
                    <a:pt x="763" y="1000"/>
                    <a:pt x="762" y="1001"/>
                    <a:pt x="762" y="1003"/>
                  </a:cubicBezTo>
                  <a:cubicBezTo>
                    <a:pt x="762" y="1005"/>
                    <a:pt x="763" y="1006"/>
                    <a:pt x="765" y="1006"/>
                  </a:cubicBezTo>
                  <a:cubicBezTo>
                    <a:pt x="767" y="1006"/>
                    <a:pt x="768" y="1005"/>
                    <a:pt x="768" y="1003"/>
                  </a:cubicBezTo>
                  <a:cubicBezTo>
                    <a:pt x="768" y="1001"/>
                    <a:pt x="767" y="1000"/>
                    <a:pt x="765" y="1000"/>
                  </a:cubicBezTo>
                  <a:moveTo>
                    <a:pt x="813" y="1000"/>
                  </a:moveTo>
                  <a:cubicBezTo>
                    <a:pt x="811" y="1000"/>
                    <a:pt x="809" y="1001"/>
                    <a:pt x="809" y="1003"/>
                  </a:cubicBezTo>
                  <a:cubicBezTo>
                    <a:pt x="809" y="1005"/>
                    <a:pt x="811" y="1006"/>
                    <a:pt x="813" y="1006"/>
                  </a:cubicBezTo>
                  <a:cubicBezTo>
                    <a:pt x="814" y="1006"/>
                    <a:pt x="816" y="1005"/>
                    <a:pt x="816" y="1003"/>
                  </a:cubicBezTo>
                  <a:cubicBezTo>
                    <a:pt x="816" y="1001"/>
                    <a:pt x="814" y="1000"/>
                    <a:pt x="813" y="1000"/>
                  </a:cubicBezTo>
                  <a:moveTo>
                    <a:pt x="860" y="1000"/>
                  </a:moveTo>
                  <a:cubicBezTo>
                    <a:pt x="858" y="1000"/>
                    <a:pt x="857" y="1001"/>
                    <a:pt x="857" y="1003"/>
                  </a:cubicBezTo>
                  <a:cubicBezTo>
                    <a:pt x="857" y="1005"/>
                    <a:pt x="858" y="1006"/>
                    <a:pt x="860" y="1006"/>
                  </a:cubicBezTo>
                  <a:cubicBezTo>
                    <a:pt x="862" y="1006"/>
                    <a:pt x="864" y="1005"/>
                    <a:pt x="864" y="1003"/>
                  </a:cubicBezTo>
                  <a:cubicBezTo>
                    <a:pt x="864" y="1001"/>
                    <a:pt x="862" y="1000"/>
                    <a:pt x="860" y="1000"/>
                  </a:cubicBezTo>
                  <a:moveTo>
                    <a:pt x="908" y="1000"/>
                  </a:moveTo>
                  <a:cubicBezTo>
                    <a:pt x="906" y="1000"/>
                    <a:pt x="905" y="1001"/>
                    <a:pt x="905" y="1003"/>
                  </a:cubicBezTo>
                  <a:cubicBezTo>
                    <a:pt x="905" y="1005"/>
                    <a:pt x="906" y="1006"/>
                    <a:pt x="908" y="1006"/>
                  </a:cubicBezTo>
                  <a:cubicBezTo>
                    <a:pt x="910" y="1006"/>
                    <a:pt x="911" y="1005"/>
                    <a:pt x="911" y="1003"/>
                  </a:cubicBezTo>
                  <a:cubicBezTo>
                    <a:pt x="911" y="1001"/>
                    <a:pt x="910" y="1000"/>
                    <a:pt x="908" y="1000"/>
                  </a:cubicBezTo>
                  <a:moveTo>
                    <a:pt x="955" y="1000"/>
                  </a:moveTo>
                  <a:cubicBezTo>
                    <a:pt x="954" y="1000"/>
                    <a:pt x="952" y="1001"/>
                    <a:pt x="952" y="1003"/>
                  </a:cubicBezTo>
                  <a:cubicBezTo>
                    <a:pt x="952" y="1005"/>
                    <a:pt x="954" y="1006"/>
                    <a:pt x="955" y="1006"/>
                  </a:cubicBezTo>
                  <a:cubicBezTo>
                    <a:pt x="957" y="1006"/>
                    <a:pt x="959" y="1005"/>
                    <a:pt x="959" y="1003"/>
                  </a:cubicBezTo>
                  <a:cubicBezTo>
                    <a:pt x="959" y="1001"/>
                    <a:pt x="957" y="1000"/>
                    <a:pt x="955" y="1000"/>
                  </a:cubicBezTo>
                  <a:moveTo>
                    <a:pt x="1003" y="1000"/>
                  </a:moveTo>
                  <a:cubicBezTo>
                    <a:pt x="1001" y="1000"/>
                    <a:pt x="1000" y="1001"/>
                    <a:pt x="1000" y="1003"/>
                  </a:cubicBezTo>
                  <a:cubicBezTo>
                    <a:pt x="1000" y="1005"/>
                    <a:pt x="1001" y="1006"/>
                    <a:pt x="1003" y="1006"/>
                  </a:cubicBezTo>
                  <a:cubicBezTo>
                    <a:pt x="1005" y="1006"/>
                    <a:pt x="1006" y="1005"/>
                    <a:pt x="1006" y="1003"/>
                  </a:cubicBezTo>
                  <a:cubicBezTo>
                    <a:pt x="1006" y="1001"/>
                    <a:pt x="1005" y="1000"/>
                    <a:pt x="1003" y="1000"/>
                  </a:cubicBezTo>
                  <a:moveTo>
                    <a:pt x="1051" y="1000"/>
                  </a:moveTo>
                  <a:cubicBezTo>
                    <a:pt x="1049" y="1000"/>
                    <a:pt x="1047" y="1001"/>
                    <a:pt x="1047" y="1003"/>
                  </a:cubicBezTo>
                  <a:cubicBezTo>
                    <a:pt x="1047" y="1005"/>
                    <a:pt x="1049" y="1006"/>
                    <a:pt x="1051" y="1006"/>
                  </a:cubicBezTo>
                  <a:cubicBezTo>
                    <a:pt x="1053" y="1006"/>
                    <a:pt x="1054" y="1005"/>
                    <a:pt x="1054" y="1003"/>
                  </a:cubicBezTo>
                  <a:cubicBezTo>
                    <a:pt x="1054" y="1001"/>
                    <a:pt x="1053" y="1000"/>
                    <a:pt x="1051" y="1000"/>
                  </a:cubicBezTo>
                  <a:moveTo>
                    <a:pt x="1098" y="1000"/>
                  </a:moveTo>
                  <a:cubicBezTo>
                    <a:pt x="1097" y="1000"/>
                    <a:pt x="1095" y="1001"/>
                    <a:pt x="1095" y="1003"/>
                  </a:cubicBezTo>
                  <a:cubicBezTo>
                    <a:pt x="1095" y="1005"/>
                    <a:pt x="1097" y="1006"/>
                    <a:pt x="1098" y="1006"/>
                  </a:cubicBezTo>
                  <a:cubicBezTo>
                    <a:pt x="1100" y="1006"/>
                    <a:pt x="1102" y="1005"/>
                    <a:pt x="1102" y="1003"/>
                  </a:cubicBezTo>
                  <a:cubicBezTo>
                    <a:pt x="1102" y="1001"/>
                    <a:pt x="1100" y="1000"/>
                    <a:pt x="1098" y="1000"/>
                  </a:cubicBezTo>
                  <a:moveTo>
                    <a:pt x="3" y="952"/>
                  </a:moveTo>
                  <a:cubicBezTo>
                    <a:pt x="1" y="952"/>
                    <a:pt x="0" y="954"/>
                    <a:pt x="0" y="955"/>
                  </a:cubicBezTo>
                  <a:cubicBezTo>
                    <a:pt x="0" y="957"/>
                    <a:pt x="1" y="959"/>
                    <a:pt x="3" y="959"/>
                  </a:cubicBezTo>
                  <a:cubicBezTo>
                    <a:pt x="5" y="959"/>
                    <a:pt x="6" y="957"/>
                    <a:pt x="6" y="955"/>
                  </a:cubicBezTo>
                  <a:cubicBezTo>
                    <a:pt x="6" y="954"/>
                    <a:pt x="5" y="952"/>
                    <a:pt x="3" y="952"/>
                  </a:cubicBezTo>
                  <a:moveTo>
                    <a:pt x="51" y="952"/>
                  </a:moveTo>
                  <a:cubicBezTo>
                    <a:pt x="49" y="952"/>
                    <a:pt x="47" y="954"/>
                    <a:pt x="47" y="955"/>
                  </a:cubicBezTo>
                  <a:cubicBezTo>
                    <a:pt x="47" y="957"/>
                    <a:pt x="49" y="959"/>
                    <a:pt x="51" y="959"/>
                  </a:cubicBezTo>
                  <a:cubicBezTo>
                    <a:pt x="52" y="959"/>
                    <a:pt x="54" y="957"/>
                    <a:pt x="54" y="955"/>
                  </a:cubicBezTo>
                  <a:cubicBezTo>
                    <a:pt x="54" y="954"/>
                    <a:pt x="52" y="952"/>
                    <a:pt x="51" y="952"/>
                  </a:cubicBezTo>
                  <a:moveTo>
                    <a:pt x="98" y="952"/>
                  </a:moveTo>
                  <a:cubicBezTo>
                    <a:pt x="96" y="952"/>
                    <a:pt x="95" y="954"/>
                    <a:pt x="95" y="955"/>
                  </a:cubicBezTo>
                  <a:cubicBezTo>
                    <a:pt x="95" y="957"/>
                    <a:pt x="96" y="959"/>
                    <a:pt x="98" y="959"/>
                  </a:cubicBezTo>
                  <a:cubicBezTo>
                    <a:pt x="100" y="959"/>
                    <a:pt x="102" y="957"/>
                    <a:pt x="102" y="955"/>
                  </a:cubicBezTo>
                  <a:cubicBezTo>
                    <a:pt x="102" y="954"/>
                    <a:pt x="100" y="952"/>
                    <a:pt x="98" y="952"/>
                  </a:cubicBezTo>
                  <a:moveTo>
                    <a:pt x="146" y="952"/>
                  </a:moveTo>
                  <a:cubicBezTo>
                    <a:pt x="144" y="952"/>
                    <a:pt x="143" y="954"/>
                    <a:pt x="143" y="955"/>
                  </a:cubicBezTo>
                  <a:cubicBezTo>
                    <a:pt x="143" y="957"/>
                    <a:pt x="144" y="959"/>
                    <a:pt x="146" y="959"/>
                  </a:cubicBezTo>
                  <a:cubicBezTo>
                    <a:pt x="148" y="959"/>
                    <a:pt x="149" y="957"/>
                    <a:pt x="149" y="955"/>
                  </a:cubicBezTo>
                  <a:cubicBezTo>
                    <a:pt x="149" y="954"/>
                    <a:pt x="148" y="952"/>
                    <a:pt x="146" y="952"/>
                  </a:cubicBezTo>
                  <a:moveTo>
                    <a:pt x="194" y="952"/>
                  </a:moveTo>
                  <a:cubicBezTo>
                    <a:pt x="192" y="952"/>
                    <a:pt x="190" y="954"/>
                    <a:pt x="190" y="955"/>
                  </a:cubicBezTo>
                  <a:cubicBezTo>
                    <a:pt x="190" y="957"/>
                    <a:pt x="192" y="959"/>
                    <a:pt x="194" y="959"/>
                  </a:cubicBezTo>
                  <a:cubicBezTo>
                    <a:pt x="195" y="959"/>
                    <a:pt x="197" y="957"/>
                    <a:pt x="197" y="955"/>
                  </a:cubicBezTo>
                  <a:cubicBezTo>
                    <a:pt x="197" y="954"/>
                    <a:pt x="195" y="952"/>
                    <a:pt x="194" y="952"/>
                  </a:cubicBezTo>
                  <a:moveTo>
                    <a:pt x="241" y="952"/>
                  </a:moveTo>
                  <a:cubicBezTo>
                    <a:pt x="239" y="952"/>
                    <a:pt x="238" y="954"/>
                    <a:pt x="238" y="955"/>
                  </a:cubicBezTo>
                  <a:cubicBezTo>
                    <a:pt x="238" y="957"/>
                    <a:pt x="239" y="959"/>
                    <a:pt x="241" y="959"/>
                  </a:cubicBezTo>
                  <a:cubicBezTo>
                    <a:pt x="243" y="959"/>
                    <a:pt x="244" y="957"/>
                    <a:pt x="244" y="955"/>
                  </a:cubicBezTo>
                  <a:cubicBezTo>
                    <a:pt x="244" y="954"/>
                    <a:pt x="243" y="952"/>
                    <a:pt x="241" y="952"/>
                  </a:cubicBezTo>
                  <a:moveTo>
                    <a:pt x="289" y="952"/>
                  </a:moveTo>
                  <a:cubicBezTo>
                    <a:pt x="287" y="952"/>
                    <a:pt x="285" y="954"/>
                    <a:pt x="285" y="955"/>
                  </a:cubicBezTo>
                  <a:cubicBezTo>
                    <a:pt x="285" y="957"/>
                    <a:pt x="287" y="959"/>
                    <a:pt x="289" y="959"/>
                  </a:cubicBezTo>
                  <a:cubicBezTo>
                    <a:pt x="291" y="959"/>
                    <a:pt x="292" y="957"/>
                    <a:pt x="292" y="955"/>
                  </a:cubicBezTo>
                  <a:cubicBezTo>
                    <a:pt x="292" y="954"/>
                    <a:pt x="291" y="952"/>
                    <a:pt x="289" y="952"/>
                  </a:cubicBezTo>
                  <a:moveTo>
                    <a:pt x="336" y="952"/>
                  </a:moveTo>
                  <a:cubicBezTo>
                    <a:pt x="335" y="952"/>
                    <a:pt x="333" y="954"/>
                    <a:pt x="333" y="955"/>
                  </a:cubicBezTo>
                  <a:cubicBezTo>
                    <a:pt x="333" y="957"/>
                    <a:pt x="335" y="959"/>
                    <a:pt x="336" y="959"/>
                  </a:cubicBezTo>
                  <a:cubicBezTo>
                    <a:pt x="338" y="959"/>
                    <a:pt x="340" y="957"/>
                    <a:pt x="340" y="955"/>
                  </a:cubicBezTo>
                  <a:cubicBezTo>
                    <a:pt x="340" y="954"/>
                    <a:pt x="338" y="952"/>
                    <a:pt x="336" y="952"/>
                  </a:cubicBezTo>
                  <a:moveTo>
                    <a:pt x="765" y="952"/>
                  </a:moveTo>
                  <a:cubicBezTo>
                    <a:pt x="763" y="952"/>
                    <a:pt x="762" y="954"/>
                    <a:pt x="762" y="955"/>
                  </a:cubicBezTo>
                  <a:cubicBezTo>
                    <a:pt x="762" y="957"/>
                    <a:pt x="763" y="959"/>
                    <a:pt x="765" y="959"/>
                  </a:cubicBezTo>
                  <a:cubicBezTo>
                    <a:pt x="767" y="959"/>
                    <a:pt x="768" y="957"/>
                    <a:pt x="768" y="955"/>
                  </a:cubicBezTo>
                  <a:cubicBezTo>
                    <a:pt x="768" y="954"/>
                    <a:pt x="767" y="952"/>
                    <a:pt x="765" y="952"/>
                  </a:cubicBezTo>
                  <a:moveTo>
                    <a:pt x="813" y="952"/>
                  </a:moveTo>
                  <a:cubicBezTo>
                    <a:pt x="811" y="952"/>
                    <a:pt x="809" y="954"/>
                    <a:pt x="809" y="955"/>
                  </a:cubicBezTo>
                  <a:cubicBezTo>
                    <a:pt x="809" y="957"/>
                    <a:pt x="811" y="959"/>
                    <a:pt x="813" y="959"/>
                  </a:cubicBezTo>
                  <a:cubicBezTo>
                    <a:pt x="814" y="959"/>
                    <a:pt x="816" y="957"/>
                    <a:pt x="816" y="955"/>
                  </a:cubicBezTo>
                  <a:cubicBezTo>
                    <a:pt x="816" y="954"/>
                    <a:pt x="814" y="952"/>
                    <a:pt x="813" y="952"/>
                  </a:cubicBezTo>
                  <a:moveTo>
                    <a:pt x="860" y="952"/>
                  </a:moveTo>
                  <a:cubicBezTo>
                    <a:pt x="858" y="952"/>
                    <a:pt x="857" y="954"/>
                    <a:pt x="857" y="955"/>
                  </a:cubicBezTo>
                  <a:cubicBezTo>
                    <a:pt x="857" y="957"/>
                    <a:pt x="858" y="959"/>
                    <a:pt x="860" y="959"/>
                  </a:cubicBezTo>
                  <a:cubicBezTo>
                    <a:pt x="862" y="959"/>
                    <a:pt x="864" y="957"/>
                    <a:pt x="864" y="955"/>
                  </a:cubicBezTo>
                  <a:cubicBezTo>
                    <a:pt x="864" y="954"/>
                    <a:pt x="862" y="952"/>
                    <a:pt x="860" y="952"/>
                  </a:cubicBezTo>
                  <a:moveTo>
                    <a:pt x="908" y="952"/>
                  </a:moveTo>
                  <a:cubicBezTo>
                    <a:pt x="906" y="952"/>
                    <a:pt x="905" y="954"/>
                    <a:pt x="905" y="955"/>
                  </a:cubicBezTo>
                  <a:cubicBezTo>
                    <a:pt x="905" y="957"/>
                    <a:pt x="906" y="959"/>
                    <a:pt x="908" y="959"/>
                  </a:cubicBezTo>
                  <a:cubicBezTo>
                    <a:pt x="910" y="959"/>
                    <a:pt x="911" y="957"/>
                    <a:pt x="911" y="955"/>
                  </a:cubicBezTo>
                  <a:cubicBezTo>
                    <a:pt x="911" y="954"/>
                    <a:pt x="910" y="952"/>
                    <a:pt x="908" y="952"/>
                  </a:cubicBezTo>
                  <a:moveTo>
                    <a:pt x="955" y="952"/>
                  </a:moveTo>
                  <a:cubicBezTo>
                    <a:pt x="954" y="952"/>
                    <a:pt x="952" y="954"/>
                    <a:pt x="952" y="955"/>
                  </a:cubicBezTo>
                  <a:cubicBezTo>
                    <a:pt x="952" y="957"/>
                    <a:pt x="954" y="959"/>
                    <a:pt x="955" y="959"/>
                  </a:cubicBezTo>
                  <a:cubicBezTo>
                    <a:pt x="957" y="959"/>
                    <a:pt x="959" y="957"/>
                    <a:pt x="959" y="955"/>
                  </a:cubicBezTo>
                  <a:cubicBezTo>
                    <a:pt x="959" y="954"/>
                    <a:pt x="957" y="952"/>
                    <a:pt x="955" y="952"/>
                  </a:cubicBezTo>
                  <a:moveTo>
                    <a:pt x="1003" y="952"/>
                  </a:moveTo>
                  <a:cubicBezTo>
                    <a:pt x="1001" y="952"/>
                    <a:pt x="1000" y="954"/>
                    <a:pt x="1000" y="955"/>
                  </a:cubicBezTo>
                  <a:cubicBezTo>
                    <a:pt x="1000" y="957"/>
                    <a:pt x="1001" y="959"/>
                    <a:pt x="1003" y="959"/>
                  </a:cubicBezTo>
                  <a:cubicBezTo>
                    <a:pt x="1005" y="959"/>
                    <a:pt x="1006" y="957"/>
                    <a:pt x="1006" y="955"/>
                  </a:cubicBezTo>
                  <a:cubicBezTo>
                    <a:pt x="1006" y="954"/>
                    <a:pt x="1005" y="952"/>
                    <a:pt x="1003" y="952"/>
                  </a:cubicBezTo>
                  <a:moveTo>
                    <a:pt x="1051" y="952"/>
                  </a:moveTo>
                  <a:cubicBezTo>
                    <a:pt x="1049" y="952"/>
                    <a:pt x="1047" y="954"/>
                    <a:pt x="1047" y="955"/>
                  </a:cubicBezTo>
                  <a:cubicBezTo>
                    <a:pt x="1047" y="957"/>
                    <a:pt x="1049" y="959"/>
                    <a:pt x="1051" y="959"/>
                  </a:cubicBezTo>
                  <a:cubicBezTo>
                    <a:pt x="1053" y="959"/>
                    <a:pt x="1054" y="957"/>
                    <a:pt x="1054" y="955"/>
                  </a:cubicBezTo>
                  <a:cubicBezTo>
                    <a:pt x="1054" y="954"/>
                    <a:pt x="1053" y="952"/>
                    <a:pt x="1051" y="952"/>
                  </a:cubicBezTo>
                  <a:moveTo>
                    <a:pt x="1098" y="952"/>
                  </a:moveTo>
                  <a:cubicBezTo>
                    <a:pt x="1097" y="952"/>
                    <a:pt x="1095" y="954"/>
                    <a:pt x="1095" y="955"/>
                  </a:cubicBezTo>
                  <a:cubicBezTo>
                    <a:pt x="1095" y="957"/>
                    <a:pt x="1097" y="959"/>
                    <a:pt x="1098" y="959"/>
                  </a:cubicBezTo>
                  <a:cubicBezTo>
                    <a:pt x="1100" y="959"/>
                    <a:pt x="1102" y="957"/>
                    <a:pt x="1102" y="955"/>
                  </a:cubicBezTo>
                  <a:cubicBezTo>
                    <a:pt x="1102" y="954"/>
                    <a:pt x="1100" y="952"/>
                    <a:pt x="1098" y="952"/>
                  </a:cubicBezTo>
                  <a:moveTo>
                    <a:pt x="3" y="905"/>
                  </a:moveTo>
                  <a:cubicBezTo>
                    <a:pt x="1" y="905"/>
                    <a:pt x="0" y="906"/>
                    <a:pt x="0" y="908"/>
                  </a:cubicBezTo>
                  <a:cubicBezTo>
                    <a:pt x="0" y="910"/>
                    <a:pt x="1" y="911"/>
                    <a:pt x="3" y="911"/>
                  </a:cubicBezTo>
                  <a:cubicBezTo>
                    <a:pt x="5" y="911"/>
                    <a:pt x="6" y="910"/>
                    <a:pt x="6" y="908"/>
                  </a:cubicBezTo>
                  <a:cubicBezTo>
                    <a:pt x="6" y="906"/>
                    <a:pt x="5" y="905"/>
                    <a:pt x="3" y="905"/>
                  </a:cubicBezTo>
                  <a:moveTo>
                    <a:pt x="51" y="905"/>
                  </a:moveTo>
                  <a:cubicBezTo>
                    <a:pt x="49" y="905"/>
                    <a:pt x="47" y="906"/>
                    <a:pt x="47" y="908"/>
                  </a:cubicBezTo>
                  <a:cubicBezTo>
                    <a:pt x="47" y="910"/>
                    <a:pt x="49" y="911"/>
                    <a:pt x="51" y="911"/>
                  </a:cubicBezTo>
                  <a:cubicBezTo>
                    <a:pt x="52" y="911"/>
                    <a:pt x="54" y="910"/>
                    <a:pt x="54" y="908"/>
                  </a:cubicBezTo>
                  <a:cubicBezTo>
                    <a:pt x="54" y="906"/>
                    <a:pt x="52" y="905"/>
                    <a:pt x="51" y="905"/>
                  </a:cubicBezTo>
                  <a:moveTo>
                    <a:pt x="98" y="905"/>
                  </a:moveTo>
                  <a:cubicBezTo>
                    <a:pt x="96" y="905"/>
                    <a:pt x="95" y="906"/>
                    <a:pt x="95" y="908"/>
                  </a:cubicBezTo>
                  <a:cubicBezTo>
                    <a:pt x="95" y="910"/>
                    <a:pt x="96" y="911"/>
                    <a:pt x="98" y="911"/>
                  </a:cubicBezTo>
                  <a:cubicBezTo>
                    <a:pt x="100" y="911"/>
                    <a:pt x="102" y="910"/>
                    <a:pt x="102" y="908"/>
                  </a:cubicBezTo>
                  <a:cubicBezTo>
                    <a:pt x="102" y="906"/>
                    <a:pt x="100" y="905"/>
                    <a:pt x="98" y="905"/>
                  </a:cubicBezTo>
                  <a:moveTo>
                    <a:pt x="146" y="905"/>
                  </a:moveTo>
                  <a:cubicBezTo>
                    <a:pt x="144" y="905"/>
                    <a:pt x="143" y="906"/>
                    <a:pt x="143" y="908"/>
                  </a:cubicBezTo>
                  <a:cubicBezTo>
                    <a:pt x="143" y="910"/>
                    <a:pt x="144" y="911"/>
                    <a:pt x="146" y="911"/>
                  </a:cubicBezTo>
                  <a:cubicBezTo>
                    <a:pt x="148" y="911"/>
                    <a:pt x="149" y="910"/>
                    <a:pt x="149" y="908"/>
                  </a:cubicBezTo>
                  <a:cubicBezTo>
                    <a:pt x="149" y="906"/>
                    <a:pt x="148" y="905"/>
                    <a:pt x="146" y="905"/>
                  </a:cubicBezTo>
                  <a:moveTo>
                    <a:pt x="194" y="905"/>
                  </a:moveTo>
                  <a:cubicBezTo>
                    <a:pt x="192" y="905"/>
                    <a:pt x="190" y="906"/>
                    <a:pt x="190" y="908"/>
                  </a:cubicBezTo>
                  <a:cubicBezTo>
                    <a:pt x="190" y="910"/>
                    <a:pt x="192" y="911"/>
                    <a:pt x="194" y="911"/>
                  </a:cubicBezTo>
                  <a:cubicBezTo>
                    <a:pt x="195" y="911"/>
                    <a:pt x="197" y="910"/>
                    <a:pt x="197" y="908"/>
                  </a:cubicBezTo>
                  <a:cubicBezTo>
                    <a:pt x="197" y="906"/>
                    <a:pt x="195" y="905"/>
                    <a:pt x="194" y="905"/>
                  </a:cubicBezTo>
                  <a:moveTo>
                    <a:pt x="241" y="905"/>
                  </a:moveTo>
                  <a:cubicBezTo>
                    <a:pt x="239" y="905"/>
                    <a:pt x="238" y="906"/>
                    <a:pt x="238" y="908"/>
                  </a:cubicBezTo>
                  <a:cubicBezTo>
                    <a:pt x="238" y="910"/>
                    <a:pt x="239" y="911"/>
                    <a:pt x="241" y="911"/>
                  </a:cubicBezTo>
                  <a:cubicBezTo>
                    <a:pt x="243" y="911"/>
                    <a:pt x="244" y="910"/>
                    <a:pt x="244" y="908"/>
                  </a:cubicBezTo>
                  <a:cubicBezTo>
                    <a:pt x="244" y="906"/>
                    <a:pt x="243" y="905"/>
                    <a:pt x="241" y="905"/>
                  </a:cubicBezTo>
                  <a:moveTo>
                    <a:pt x="289" y="905"/>
                  </a:moveTo>
                  <a:cubicBezTo>
                    <a:pt x="287" y="905"/>
                    <a:pt x="285" y="906"/>
                    <a:pt x="285" y="908"/>
                  </a:cubicBezTo>
                  <a:cubicBezTo>
                    <a:pt x="285" y="910"/>
                    <a:pt x="287" y="911"/>
                    <a:pt x="289" y="911"/>
                  </a:cubicBezTo>
                  <a:cubicBezTo>
                    <a:pt x="291" y="911"/>
                    <a:pt x="292" y="910"/>
                    <a:pt x="292" y="908"/>
                  </a:cubicBezTo>
                  <a:cubicBezTo>
                    <a:pt x="292" y="906"/>
                    <a:pt x="291" y="905"/>
                    <a:pt x="289" y="905"/>
                  </a:cubicBezTo>
                  <a:moveTo>
                    <a:pt x="336" y="905"/>
                  </a:moveTo>
                  <a:cubicBezTo>
                    <a:pt x="335" y="905"/>
                    <a:pt x="333" y="906"/>
                    <a:pt x="333" y="908"/>
                  </a:cubicBezTo>
                  <a:cubicBezTo>
                    <a:pt x="333" y="910"/>
                    <a:pt x="335" y="911"/>
                    <a:pt x="336" y="911"/>
                  </a:cubicBezTo>
                  <a:cubicBezTo>
                    <a:pt x="338" y="911"/>
                    <a:pt x="340" y="910"/>
                    <a:pt x="340" y="908"/>
                  </a:cubicBezTo>
                  <a:cubicBezTo>
                    <a:pt x="340" y="906"/>
                    <a:pt x="338" y="905"/>
                    <a:pt x="336" y="905"/>
                  </a:cubicBezTo>
                  <a:moveTo>
                    <a:pt x="765" y="905"/>
                  </a:moveTo>
                  <a:cubicBezTo>
                    <a:pt x="763" y="905"/>
                    <a:pt x="762" y="906"/>
                    <a:pt x="762" y="908"/>
                  </a:cubicBezTo>
                  <a:cubicBezTo>
                    <a:pt x="762" y="910"/>
                    <a:pt x="763" y="911"/>
                    <a:pt x="765" y="911"/>
                  </a:cubicBezTo>
                  <a:cubicBezTo>
                    <a:pt x="767" y="911"/>
                    <a:pt x="768" y="910"/>
                    <a:pt x="768" y="908"/>
                  </a:cubicBezTo>
                  <a:cubicBezTo>
                    <a:pt x="768" y="906"/>
                    <a:pt x="767" y="905"/>
                    <a:pt x="765" y="905"/>
                  </a:cubicBezTo>
                  <a:moveTo>
                    <a:pt x="813" y="905"/>
                  </a:moveTo>
                  <a:cubicBezTo>
                    <a:pt x="811" y="905"/>
                    <a:pt x="809" y="906"/>
                    <a:pt x="809" y="908"/>
                  </a:cubicBezTo>
                  <a:cubicBezTo>
                    <a:pt x="809" y="910"/>
                    <a:pt x="811" y="911"/>
                    <a:pt x="813" y="911"/>
                  </a:cubicBezTo>
                  <a:cubicBezTo>
                    <a:pt x="814" y="911"/>
                    <a:pt x="816" y="910"/>
                    <a:pt x="816" y="908"/>
                  </a:cubicBezTo>
                  <a:cubicBezTo>
                    <a:pt x="816" y="906"/>
                    <a:pt x="814" y="905"/>
                    <a:pt x="813" y="905"/>
                  </a:cubicBezTo>
                  <a:moveTo>
                    <a:pt x="860" y="905"/>
                  </a:moveTo>
                  <a:cubicBezTo>
                    <a:pt x="858" y="905"/>
                    <a:pt x="857" y="906"/>
                    <a:pt x="857" y="908"/>
                  </a:cubicBezTo>
                  <a:cubicBezTo>
                    <a:pt x="857" y="910"/>
                    <a:pt x="858" y="911"/>
                    <a:pt x="860" y="911"/>
                  </a:cubicBezTo>
                  <a:cubicBezTo>
                    <a:pt x="862" y="911"/>
                    <a:pt x="864" y="910"/>
                    <a:pt x="864" y="908"/>
                  </a:cubicBezTo>
                  <a:cubicBezTo>
                    <a:pt x="864" y="906"/>
                    <a:pt x="862" y="905"/>
                    <a:pt x="860" y="905"/>
                  </a:cubicBezTo>
                  <a:moveTo>
                    <a:pt x="908" y="905"/>
                  </a:moveTo>
                  <a:cubicBezTo>
                    <a:pt x="906" y="905"/>
                    <a:pt x="905" y="906"/>
                    <a:pt x="905" y="908"/>
                  </a:cubicBezTo>
                  <a:cubicBezTo>
                    <a:pt x="905" y="910"/>
                    <a:pt x="906" y="911"/>
                    <a:pt x="908" y="911"/>
                  </a:cubicBezTo>
                  <a:cubicBezTo>
                    <a:pt x="910" y="911"/>
                    <a:pt x="911" y="910"/>
                    <a:pt x="911" y="908"/>
                  </a:cubicBezTo>
                  <a:cubicBezTo>
                    <a:pt x="911" y="906"/>
                    <a:pt x="910" y="905"/>
                    <a:pt x="908" y="905"/>
                  </a:cubicBezTo>
                  <a:moveTo>
                    <a:pt x="955" y="905"/>
                  </a:moveTo>
                  <a:cubicBezTo>
                    <a:pt x="954" y="905"/>
                    <a:pt x="952" y="906"/>
                    <a:pt x="952" y="908"/>
                  </a:cubicBezTo>
                  <a:cubicBezTo>
                    <a:pt x="952" y="910"/>
                    <a:pt x="954" y="911"/>
                    <a:pt x="955" y="911"/>
                  </a:cubicBezTo>
                  <a:cubicBezTo>
                    <a:pt x="957" y="911"/>
                    <a:pt x="959" y="910"/>
                    <a:pt x="959" y="908"/>
                  </a:cubicBezTo>
                  <a:cubicBezTo>
                    <a:pt x="959" y="906"/>
                    <a:pt x="957" y="905"/>
                    <a:pt x="955" y="905"/>
                  </a:cubicBezTo>
                  <a:moveTo>
                    <a:pt x="1003" y="905"/>
                  </a:moveTo>
                  <a:cubicBezTo>
                    <a:pt x="1001" y="905"/>
                    <a:pt x="1000" y="906"/>
                    <a:pt x="1000" y="908"/>
                  </a:cubicBezTo>
                  <a:cubicBezTo>
                    <a:pt x="1000" y="910"/>
                    <a:pt x="1001" y="911"/>
                    <a:pt x="1003" y="911"/>
                  </a:cubicBezTo>
                  <a:cubicBezTo>
                    <a:pt x="1005" y="911"/>
                    <a:pt x="1006" y="910"/>
                    <a:pt x="1006" y="908"/>
                  </a:cubicBezTo>
                  <a:cubicBezTo>
                    <a:pt x="1006" y="906"/>
                    <a:pt x="1005" y="905"/>
                    <a:pt x="1003" y="905"/>
                  </a:cubicBezTo>
                  <a:moveTo>
                    <a:pt x="1051" y="905"/>
                  </a:moveTo>
                  <a:cubicBezTo>
                    <a:pt x="1049" y="905"/>
                    <a:pt x="1047" y="906"/>
                    <a:pt x="1047" y="908"/>
                  </a:cubicBezTo>
                  <a:cubicBezTo>
                    <a:pt x="1047" y="910"/>
                    <a:pt x="1049" y="911"/>
                    <a:pt x="1051" y="911"/>
                  </a:cubicBezTo>
                  <a:cubicBezTo>
                    <a:pt x="1053" y="911"/>
                    <a:pt x="1054" y="910"/>
                    <a:pt x="1054" y="908"/>
                  </a:cubicBezTo>
                  <a:cubicBezTo>
                    <a:pt x="1054" y="906"/>
                    <a:pt x="1053" y="905"/>
                    <a:pt x="1051" y="905"/>
                  </a:cubicBezTo>
                  <a:moveTo>
                    <a:pt x="1098" y="905"/>
                  </a:moveTo>
                  <a:cubicBezTo>
                    <a:pt x="1097" y="905"/>
                    <a:pt x="1095" y="906"/>
                    <a:pt x="1095" y="908"/>
                  </a:cubicBezTo>
                  <a:cubicBezTo>
                    <a:pt x="1095" y="910"/>
                    <a:pt x="1097" y="911"/>
                    <a:pt x="1098" y="911"/>
                  </a:cubicBezTo>
                  <a:cubicBezTo>
                    <a:pt x="1100" y="911"/>
                    <a:pt x="1102" y="910"/>
                    <a:pt x="1102" y="908"/>
                  </a:cubicBezTo>
                  <a:cubicBezTo>
                    <a:pt x="1102" y="906"/>
                    <a:pt x="1100" y="905"/>
                    <a:pt x="1098" y="905"/>
                  </a:cubicBezTo>
                  <a:moveTo>
                    <a:pt x="3" y="857"/>
                  </a:moveTo>
                  <a:cubicBezTo>
                    <a:pt x="1" y="857"/>
                    <a:pt x="0" y="858"/>
                    <a:pt x="0" y="860"/>
                  </a:cubicBezTo>
                  <a:cubicBezTo>
                    <a:pt x="0" y="862"/>
                    <a:pt x="1" y="864"/>
                    <a:pt x="3" y="864"/>
                  </a:cubicBezTo>
                  <a:cubicBezTo>
                    <a:pt x="5" y="864"/>
                    <a:pt x="6" y="862"/>
                    <a:pt x="6" y="860"/>
                  </a:cubicBezTo>
                  <a:cubicBezTo>
                    <a:pt x="6" y="858"/>
                    <a:pt x="5" y="857"/>
                    <a:pt x="3" y="857"/>
                  </a:cubicBezTo>
                  <a:moveTo>
                    <a:pt x="51" y="857"/>
                  </a:moveTo>
                  <a:cubicBezTo>
                    <a:pt x="49" y="857"/>
                    <a:pt x="47" y="858"/>
                    <a:pt x="47" y="860"/>
                  </a:cubicBezTo>
                  <a:cubicBezTo>
                    <a:pt x="47" y="862"/>
                    <a:pt x="49" y="864"/>
                    <a:pt x="51" y="864"/>
                  </a:cubicBezTo>
                  <a:cubicBezTo>
                    <a:pt x="52" y="864"/>
                    <a:pt x="54" y="862"/>
                    <a:pt x="54" y="860"/>
                  </a:cubicBezTo>
                  <a:cubicBezTo>
                    <a:pt x="54" y="858"/>
                    <a:pt x="52" y="857"/>
                    <a:pt x="51" y="857"/>
                  </a:cubicBezTo>
                  <a:moveTo>
                    <a:pt x="98" y="857"/>
                  </a:moveTo>
                  <a:cubicBezTo>
                    <a:pt x="96" y="857"/>
                    <a:pt x="95" y="858"/>
                    <a:pt x="95" y="860"/>
                  </a:cubicBezTo>
                  <a:cubicBezTo>
                    <a:pt x="95" y="862"/>
                    <a:pt x="96" y="864"/>
                    <a:pt x="98" y="864"/>
                  </a:cubicBezTo>
                  <a:cubicBezTo>
                    <a:pt x="100" y="864"/>
                    <a:pt x="102" y="862"/>
                    <a:pt x="102" y="860"/>
                  </a:cubicBezTo>
                  <a:cubicBezTo>
                    <a:pt x="102" y="858"/>
                    <a:pt x="100" y="857"/>
                    <a:pt x="98" y="857"/>
                  </a:cubicBezTo>
                  <a:moveTo>
                    <a:pt x="146" y="857"/>
                  </a:moveTo>
                  <a:cubicBezTo>
                    <a:pt x="144" y="857"/>
                    <a:pt x="143" y="858"/>
                    <a:pt x="143" y="860"/>
                  </a:cubicBezTo>
                  <a:cubicBezTo>
                    <a:pt x="143" y="862"/>
                    <a:pt x="144" y="864"/>
                    <a:pt x="146" y="864"/>
                  </a:cubicBezTo>
                  <a:cubicBezTo>
                    <a:pt x="148" y="864"/>
                    <a:pt x="149" y="862"/>
                    <a:pt x="149" y="860"/>
                  </a:cubicBezTo>
                  <a:cubicBezTo>
                    <a:pt x="149" y="858"/>
                    <a:pt x="148" y="857"/>
                    <a:pt x="146" y="857"/>
                  </a:cubicBezTo>
                  <a:moveTo>
                    <a:pt x="194" y="857"/>
                  </a:moveTo>
                  <a:cubicBezTo>
                    <a:pt x="192" y="857"/>
                    <a:pt x="190" y="858"/>
                    <a:pt x="190" y="860"/>
                  </a:cubicBezTo>
                  <a:cubicBezTo>
                    <a:pt x="190" y="862"/>
                    <a:pt x="192" y="864"/>
                    <a:pt x="194" y="864"/>
                  </a:cubicBezTo>
                  <a:cubicBezTo>
                    <a:pt x="195" y="864"/>
                    <a:pt x="197" y="862"/>
                    <a:pt x="197" y="860"/>
                  </a:cubicBezTo>
                  <a:cubicBezTo>
                    <a:pt x="197" y="858"/>
                    <a:pt x="195" y="857"/>
                    <a:pt x="194" y="857"/>
                  </a:cubicBezTo>
                  <a:moveTo>
                    <a:pt x="241" y="857"/>
                  </a:moveTo>
                  <a:cubicBezTo>
                    <a:pt x="239" y="857"/>
                    <a:pt x="238" y="858"/>
                    <a:pt x="238" y="860"/>
                  </a:cubicBezTo>
                  <a:cubicBezTo>
                    <a:pt x="238" y="862"/>
                    <a:pt x="239" y="864"/>
                    <a:pt x="241" y="864"/>
                  </a:cubicBezTo>
                  <a:cubicBezTo>
                    <a:pt x="243" y="864"/>
                    <a:pt x="244" y="862"/>
                    <a:pt x="244" y="860"/>
                  </a:cubicBezTo>
                  <a:cubicBezTo>
                    <a:pt x="244" y="858"/>
                    <a:pt x="243" y="857"/>
                    <a:pt x="241" y="857"/>
                  </a:cubicBezTo>
                  <a:moveTo>
                    <a:pt x="289" y="857"/>
                  </a:moveTo>
                  <a:cubicBezTo>
                    <a:pt x="287" y="857"/>
                    <a:pt x="285" y="858"/>
                    <a:pt x="285" y="860"/>
                  </a:cubicBezTo>
                  <a:cubicBezTo>
                    <a:pt x="285" y="862"/>
                    <a:pt x="287" y="864"/>
                    <a:pt x="289" y="864"/>
                  </a:cubicBezTo>
                  <a:cubicBezTo>
                    <a:pt x="291" y="864"/>
                    <a:pt x="292" y="862"/>
                    <a:pt x="292" y="860"/>
                  </a:cubicBezTo>
                  <a:cubicBezTo>
                    <a:pt x="292" y="858"/>
                    <a:pt x="291" y="857"/>
                    <a:pt x="289" y="857"/>
                  </a:cubicBezTo>
                  <a:moveTo>
                    <a:pt x="336" y="857"/>
                  </a:moveTo>
                  <a:cubicBezTo>
                    <a:pt x="335" y="857"/>
                    <a:pt x="333" y="858"/>
                    <a:pt x="333" y="860"/>
                  </a:cubicBezTo>
                  <a:cubicBezTo>
                    <a:pt x="333" y="862"/>
                    <a:pt x="335" y="864"/>
                    <a:pt x="336" y="864"/>
                  </a:cubicBezTo>
                  <a:cubicBezTo>
                    <a:pt x="338" y="864"/>
                    <a:pt x="340" y="862"/>
                    <a:pt x="340" y="860"/>
                  </a:cubicBezTo>
                  <a:cubicBezTo>
                    <a:pt x="340" y="858"/>
                    <a:pt x="338" y="857"/>
                    <a:pt x="336" y="857"/>
                  </a:cubicBezTo>
                  <a:moveTo>
                    <a:pt x="765" y="857"/>
                  </a:moveTo>
                  <a:cubicBezTo>
                    <a:pt x="763" y="857"/>
                    <a:pt x="762" y="858"/>
                    <a:pt x="762" y="860"/>
                  </a:cubicBezTo>
                  <a:cubicBezTo>
                    <a:pt x="762" y="862"/>
                    <a:pt x="763" y="864"/>
                    <a:pt x="765" y="864"/>
                  </a:cubicBezTo>
                  <a:cubicBezTo>
                    <a:pt x="767" y="864"/>
                    <a:pt x="768" y="862"/>
                    <a:pt x="768" y="860"/>
                  </a:cubicBezTo>
                  <a:cubicBezTo>
                    <a:pt x="768" y="858"/>
                    <a:pt x="767" y="857"/>
                    <a:pt x="765" y="857"/>
                  </a:cubicBezTo>
                  <a:moveTo>
                    <a:pt x="813" y="857"/>
                  </a:moveTo>
                  <a:cubicBezTo>
                    <a:pt x="811" y="857"/>
                    <a:pt x="809" y="858"/>
                    <a:pt x="809" y="860"/>
                  </a:cubicBezTo>
                  <a:cubicBezTo>
                    <a:pt x="809" y="862"/>
                    <a:pt x="811" y="864"/>
                    <a:pt x="813" y="864"/>
                  </a:cubicBezTo>
                  <a:cubicBezTo>
                    <a:pt x="814" y="864"/>
                    <a:pt x="816" y="862"/>
                    <a:pt x="816" y="860"/>
                  </a:cubicBezTo>
                  <a:cubicBezTo>
                    <a:pt x="816" y="858"/>
                    <a:pt x="814" y="857"/>
                    <a:pt x="813" y="857"/>
                  </a:cubicBezTo>
                  <a:moveTo>
                    <a:pt x="860" y="857"/>
                  </a:moveTo>
                  <a:cubicBezTo>
                    <a:pt x="858" y="857"/>
                    <a:pt x="857" y="858"/>
                    <a:pt x="857" y="860"/>
                  </a:cubicBezTo>
                  <a:cubicBezTo>
                    <a:pt x="857" y="862"/>
                    <a:pt x="858" y="864"/>
                    <a:pt x="860" y="864"/>
                  </a:cubicBezTo>
                  <a:cubicBezTo>
                    <a:pt x="862" y="864"/>
                    <a:pt x="864" y="862"/>
                    <a:pt x="864" y="860"/>
                  </a:cubicBezTo>
                  <a:cubicBezTo>
                    <a:pt x="864" y="858"/>
                    <a:pt x="862" y="857"/>
                    <a:pt x="860" y="857"/>
                  </a:cubicBezTo>
                  <a:moveTo>
                    <a:pt x="908" y="857"/>
                  </a:moveTo>
                  <a:cubicBezTo>
                    <a:pt x="906" y="857"/>
                    <a:pt x="905" y="858"/>
                    <a:pt x="905" y="860"/>
                  </a:cubicBezTo>
                  <a:cubicBezTo>
                    <a:pt x="905" y="862"/>
                    <a:pt x="906" y="864"/>
                    <a:pt x="908" y="864"/>
                  </a:cubicBezTo>
                  <a:cubicBezTo>
                    <a:pt x="910" y="864"/>
                    <a:pt x="911" y="862"/>
                    <a:pt x="911" y="860"/>
                  </a:cubicBezTo>
                  <a:cubicBezTo>
                    <a:pt x="911" y="858"/>
                    <a:pt x="910" y="857"/>
                    <a:pt x="908" y="857"/>
                  </a:cubicBezTo>
                  <a:moveTo>
                    <a:pt x="955" y="857"/>
                  </a:moveTo>
                  <a:cubicBezTo>
                    <a:pt x="954" y="857"/>
                    <a:pt x="952" y="858"/>
                    <a:pt x="952" y="860"/>
                  </a:cubicBezTo>
                  <a:cubicBezTo>
                    <a:pt x="952" y="862"/>
                    <a:pt x="954" y="864"/>
                    <a:pt x="955" y="864"/>
                  </a:cubicBezTo>
                  <a:cubicBezTo>
                    <a:pt x="957" y="864"/>
                    <a:pt x="959" y="862"/>
                    <a:pt x="959" y="860"/>
                  </a:cubicBezTo>
                  <a:cubicBezTo>
                    <a:pt x="959" y="858"/>
                    <a:pt x="957" y="857"/>
                    <a:pt x="955" y="857"/>
                  </a:cubicBezTo>
                  <a:moveTo>
                    <a:pt x="1003" y="857"/>
                  </a:moveTo>
                  <a:cubicBezTo>
                    <a:pt x="1001" y="857"/>
                    <a:pt x="1000" y="858"/>
                    <a:pt x="1000" y="860"/>
                  </a:cubicBezTo>
                  <a:cubicBezTo>
                    <a:pt x="1000" y="862"/>
                    <a:pt x="1001" y="864"/>
                    <a:pt x="1003" y="864"/>
                  </a:cubicBezTo>
                  <a:cubicBezTo>
                    <a:pt x="1005" y="864"/>
                    <a:pt x="1006" y="862"/>
                    <a:pt x="1006" y="860"/>
                  </a:cubicBezTo>
                  <a:cubicBezTo>
                    <a:pt x="1006" y="858"/>
                    <a:pt x="1005" y="857"/>
                    <a:pt x="1003" y="857"/>
                  </a:cubicBezTo>
                  <a:moveTo>
                    <a:pt x="1051" y="857"/>
                  </a:moveTo>
                  <a:cubicBezTo>
                    <a:pt x="1049" y="857"/>
                    <a:pt x="1047" y="858"/>
                    <a:pt x="1047" y="860"/>
                  </a:cubicBezTo>
                  <a:cubicBezTo>
                    <a:pt x="1047" y="862"/>
                    <a:pt x="1049" y="864"/>
                    <a:pt x="1051" y="864"/>
                  </a:cubicBezTo>
                  <a:cubicBezTo>
                    <a:pt x="1053" y="864"/>
                    <a:pt x="1054" y="862"/>
                    <a:pt x="1054" y="860"/>
                  </a:cubicBezTo>
                  <a:cubicBezTo>
                    <a:pt x="1054" y="858"/>
                    <a:pt x="1053" y="857"/>
                    <a:pt x="1051" y="857"/>
                  </a:cubicBezTo>
                  <a:moveTo>
                    <a:pt x="1098" y="857"/>
                  </a:moveTo>
                  <a:cubicBezTo>
                    <a:pt x="1097" y="857"/>
                    <a:pt x="1095" y="858"/>
                    <a:pt x="1095" y="860"/>
                  </a:cubicBezTo>
                  <a:cubicBezTo>
                    <a:pt x="1095" y="862"/>
                    <a:pt x="1097" y="864"/>
                    <a:pt x="1098" y="864"/>
                  </a:cubicBezTo>
                  <a:cubicBezTo>
                    <a:pt x="1100" y="864"/>
                    <a:pt x="1102" y="862"/>
                    <a:pt x="1102" y="860"/>
                  </a:cubicBezTo>
                  <a:cubicBezTo>
                    <a:pt x="1102" y="858"/>
                    <a:pt x="1100" y="857"/>
                    <a:pt x="1098" y="857"/>
                  </a:cubicBezTo>
                  <a:moveTo>
                    <a:pt x="3" y="809"/>
                  </a:moveTo>
                  <a:cubicBezTo>
                    <a:pt x="1" y="809"/>
                    <a:pt x="0" y="811"/>
                    <a:pt x="0" y="813"/>
                  </a:cubicBezTo>
                  <a:cubicBezTo>
                    <a:pt x="0" y="814"/>
                    <a:pt x="1" y="816"/>
                    <a:pt x="3" y="816"/>
                  </a:cubicBezTo>
                  <a:cubicBezTo>
                    <a:pt x="5" y="816"/>
                    <a:pt x="6" y="814"/>
                    <a:pt x="6" y="813"/>
                  </a:cubicBezTo>
                  <a:cubicBezTo>
                    <a:pt x="6" y="811"/>
                    <a:pt x="5" y="809"/>
                    <a:pt x="3" y="809"/>
                  </a:cubicBezTo>
                  <a:moveTo>
                    <a:pt x="51" y="809"/>
                  </a:moveTo>
                  <a:cubicBezTo>
                    <a:pt x="49" y="809"/>
                    <a:pt x="47" y="811"/>
                    <a:pt x="47" y="813"/>
                  </a:cubicBezTo>
                  <a:cubicBezTo>
                    <a:pt x="47" y="814"/>
                    <a:pt x="49" y="816"/>
                    <a:pt x="51" y="816"/>
                  </a:cubicBezTo>
                  <a:cubicBezTo>
                    <a:pt x="52" y="816"/>
                    <a:pt x="54" y="814"/>
                    <a:pt x="54" y="813"/>
                  </a:cubicBezTo>
                  <a:cubicBezTo>
                    <a:pt x="54" y="811"/>
                    <a:pt x="52" y="809"/>
                    <a:pt x="51" y="809"/>
                  </a:cubicBezTo>
                  <a:moveTo>
                    <a:pt x="98" y="809"/>
                  </a:moveTo>
                  <a:cubicBezTo>
                    <a:pt x="96" y="809"/>
                    <a:pt x="95" y="811"/>
                    <a:pt x="95" y="813"/>
                  </a:cubicBezTo>
                  <a:cubicBezTo>
                    <a:pt x="95" y="814"/>
                    <a:pt x="96" y="816"/>
                    <a:pt x="98" y="816"/>
                  </a:cubicBezTo>
                  <a:cubicBezTo>
                    <a:pt x="100" y="816"/>
                    <a:pt x="102" y="814"/>
                    <a:pt x="102" y="813"/>
                  </a:cubicBezTo>
                  <a:cubicBezTo>
                    <a:pt x="102" y="811"/>
                    <a:pt x="100" y="809"/>
                    <a:pt x="98" y="809"/>
                  </a:cubicBezTo>
                  <a:moveTo>
                    <a:pt x="146" y="809"/>
                  </a:moveTo>
                  <a:cubicBezTo>
                    <a:pt x="144" y="809"/>
                    <a:pt x="143" y="811"/>
                    <a:pt x="143" y="813"/>
                  </a:cubicBezTo>
                  <a:cubicBezTo>
                    <a:pt x="143" y="814"/>
                    <a:pt x="144" y="816"/>
                    <a:pt x="146" y="816"/>
                  </a:cubicBezTo>
                  <a:cubicBezTo>
                    <a:pt x="148" y="816"/>
                    <a:pt x="149" y="814"/>
                    <a:pt x="149" y="813"/>
                  </a:cubicBezTo>
                  <a:cubicBezTo>
                    <a:pt x="149" y="811"/>
                    <a:pt x="148" y="809"/>
                    <a:pt x="146" y="809"/>
                  </a:cubicBezTo>
                  <a:moveTo>
                    <a:pt x="194" y="809"/>
                  </a:moveTo>
                  <a:cubicBezTo>
                    <a:pt x="192" y="809"/>
                    <a:pt x="190" y="811"/>
                    <a:pt x="190" y="813"/>
                  </a:cubicBezTo>
                  <a:cubicBezTo>
                    <a:pt x="190" y="814"/>
                    <a:pt x="192" y="816"/>
                    <a:pt x="194" y="816"/>
                  </a:cubicBezTo>
                  <a:cubicBezTo>
                    <a:pt x="195" y="816"/>
                    <a:pt x="197" y="814"/>
                    <a:pt x="197" y="813"/>
                  </a:cubicBezTo>
                  <a:cubicBezTo>
                    <a:pt x="197" y="811"/>
                    <a:pt x="195" y="809"/>
                    <a:pt x="194" y="809"/>
                  </a:cubicBezTo>
                  <a:moveTo>
                    <a:pt x="241" y="809"/>
                  </a:moveTo>
                  <a:cubicBezTo>
                    <a:pt x="239" y="809"/>
                    <a:pt x="238" y="811"/>
                    <a:pt x="238" y="813"/>
                  </a:cubicBezTo>
                  <a:cubicBezTo>
                    <a:pt x="238" y="814"/>
                    <a:pt x="239" y="816"/>
                    <a:pt x="241" y="816"/>
                  </a:cubicBezTo>
                  <a:cubicBezTo>
                    <a:pt x="243" y="816"/>
                    <a:pt x="244" y="814"/>
                    <a:pt x="244" y="813"/>
                  </a:cubicBezTo>
                  <a:cubicBezTo>
                    <a:pt x="244" y="811"/>
                    <a:pt x="243" y="809"/>
                    <a:pt x="241" y="809"/>
                  </a:cubicBezTo>
                  <a:moveTo>
                    <a:pt x="289" y="809"/>
                  </a:moveTo>
                  <a:cubicBezTo>
                    <a:pt x="287" y="809"/>
                    <a:pt x="285" y="811"/>
                    <a:pt x="285" y="813"/>
                  </a:cubicBezTo>
                  <a:cubicBezTo>
                    <a:pt x="285" y="814"/>
                    <a:pt x="287" y="816"/>
                    <a:pt x="289" y="816"/>
                  </a:cubicBezTo>
                  <a:cubicBezTo>
                    <a:pt x="291" y="816"/>
                    <a:pt x="292" y="814"/>
                    <a:pt x="292" y="813"/>
                  </a:cubicBezTo>
                  <a:cubicBezTo>
                    <a:pt x="292" y="811"/>
                    <a:pt x="291" y="809"/>
                    <a:pt x="289" y="809"/>
                  </a:cubicBezTo>
                  <a:moveTo>
                    <a:pt x="336" y="809"/>
                  </a:moveTo>
                  <a:cubicBezTo>
                    <a:pt x="335" y="809"/>
                    <a:pt x="333" y="811"/>
                    <a:pt x="333" y="813"/>
                  </a:cubicBezTo>
                  <a:cubicBezTo>
                    <a:pt x="333" y="814"/>
                    <a:pt x="335" y="816"/>
                    <a:pt x="336" y="816"/>
                  </a:cubicBezTo>
                  <a:cubicBezTo>
                    <a:pt x="338" y="816"/>
                    <a:pt x="340" y="814"/>
                    <a:pt x="340" y="813"/>
                  </a:cubicBezTo>
                  <a:cubicBezTo>
                    <a:pt x="340" y="811"/>
                    <a:pt x="338" y="809"/>
                    <a:pt x="336" y="809"/>
                  </a:cubicBezTo>
                  <a:moveTo>
                    <a:pt x="765" y="809"/>
                  </a:moveTo>
                  <a:cubicBezTo>
                    <a:pt x="763" y="809"/>
                    <a:pt x="762" y="811"/>
                    <a:pt x="762" y="813"/>
                  </a:cubicBezTo>
                  <a:cubicBezTo>
                    <a:pt x="762" y="814"/>
                    <a:pt x="763" y="816"/>
                    <a:pt x="765" y="816"/>
                  </a:cubicBezTo>
                  <a:cubicBezTo>
                    <a:pt x="767" y="816"/>
                    <a:pt x="768" y="814"/>
                    <a:pt x="768" y="813"/>
                  </a:cubicBezTo>
                  <a:cubicBezTo>
                    <a:pt x="768" y="811"/>
                    <a:pt x="767" y="809"/>
                    <a:pt x="765" y="809"/>
                  </a:cubicBezTo>
                  <a:moveTo>
                    <a:pt x="813" y="809"/>
                  </a:moveTo>
                  <a:cubicBezTo>
                    <a:pt x="811" y="809"/>
                    <a:pt x="809" y="811"/>
                    <a:pt x="809" y="813"/>
                  </a:cubicBezTo>
                  <a:cubicBezTo>
                    <a:pt x="809" y="814"/>
                    <a:pt x="811" y="816"/>
                    <a:pt x="813" y="816"/>
                  </a:cubicBezTo>
                  <a:cubicBezTo>
                    <a:pt x="814" y="816"/>
                    <a:pt x="816" y="814"/>
                    <a:pt x="816" y="813"/>
                  </a:cubicBezTo>
                  <a:cubicBezTo>
                    <a:pt x="816" y="811"/>
                    <a:pt x="814" y="809"/>
                    <a:pt x="813" y="809"/>
                  </a:cubicBezTo>
                  <a:moveTo>
                    <a:pt x="860" y="809"/>
                  </a:moveTo>
                  <a:cubicBezTo>
                    <a:pt x="858" y="809"/>
                    <a:pt x="857" y="811"/>
                    <a:pt x="857" y="813"/>
                  </a:cubicBezTo>
                  <a:cubicBezTo>
                    <a:pt x="857" y="814"/>
                    <a:pt x="858" y="816"/>
                    <a:pt x="860" y="816"/>
                  </a:cubicBezTo>
                  <a:cubicBezTo>
                    <a:pt x="862" y="816"/>
                    <a:pt x="864" y="814"/>
                    <a:pt x="864" y="813"/>
                  </a:cubicBezTo>
                  <a:cubicBezTo>
                    <a:pt x="864" y="811"/>
                    <a:pt x="862" y="809"/>
                    <a:pt x="860" y="809"/>
                  </a:cubicBezTo>
                  <a:moveTo>
                    <a:pt x="908" y="809"/>
                  </a:moveTo>
                  <a:cubicBezTo>
                    <a:pt x="906" y="809"/>
                    <a:pt x="905" y="811"/>
                    <a:pt x="905" y="813"/>
                  </a:cubicBezTo>
                  <a:cubicBezTo>
                    <a:pt x="905" y="814"/>
                    <a:pt x="906" y="816"/>
                    <a:pt x="908" y="816"/>
                  </a:cubicBezTo>
                  <a:cubicBezTo>
                    <a:pt x="910" y="816"/>
                    <a:pt x="911" y="814"/>
                    <a:pt x="911" y="813"/>
                  </a:cubicBezTo>
                  <a:cubicBezTo>
                    <a:pt x="911" y="811"/>
                    <a:pt x="910" y="809"/>
                    <a:pt x="908" y="809"/>
                  </a:cubicBezTo>
                  <a:moveTo>
                    <a:pt x="955" y="809"/>
                  </a:moveTo>
                  <a:cubicBezTo>
                    <a:pt x="954" y="809"/>
                    <a:pt x="952" y="811"/>
                    <a:pt x="952" y="813"/>
                  </a:cubicBezTo>
                  <a:cubicBezTo>
                    <a:pt x="952" y="814"/>
                    <a:pt x="954" y="816"/>
                    <a:pt x="955" y="816"/>
                  </a:cubicBezTo>
                  <a:cubicBezTo>
                    <a:pt x="957" y="816"/>
                    <a:pt x="959" y="814"/>
                    <a:pt x="959" y="813"/>
                  </a:cubicBezTo>
                  <a:cubicBezTo>
                    <a:pt x="959" y="811"/>
                    <a:pt x="957" y="809"/>
                    <a:pt x="955" y="809"/>
                  </a:cubicBezTo>
                  <a:moveTo>
                    <a:pt x="1003" y="809"/>
                  </a:moveTo>
                  <a:cubicBezTo>
                    <a:pt x="1001" y="809"/>
                    <a:pt x="1000" y="811"/>
                    <a:pt x="1000" y="813"/>
                  </a:cubicBezTo>
                  <a:cubicBezTo>
                    <a:pt x="1000" y="814"/>
                    <a:pt x="1001" y="816"/>
                    <a:pt x="1003" y="816"/>
                  </a:cubicBezTo>
                  <a:cubicBezTo>
                    <a:pt x="1005" y="816"/>
                    <a:pt x="1006" y="814"/>
                    <a:pt x="1006" y="813"/>
                  </a:cubicBezTo>
                  <a:cubicBezTo>
                    <a:pt x="1006" y="811"/>
                    <a:pt x="1005" y="809"/>
                    <a:pt x="1003" y="809"/>
                  </a:cubicBezTo>
                  <a:moveTo>
                    <a:pt x="1051" y="809"/>
                  </a:moveTo>
                  <a:cubicBezTo>
                    <a:pt x="1049" y="809"/>
                    <a:pt x="1047" y="811"/>
                    <a:pt x="1047" y="813"/>
                  </a:cubicBezTo>
                  <a:cubicBezTo>
                    <a:pt x="1047" y="814"/>
                    <a:pt x="1049" y="816"/>
                    <a:pt x="1051" y="816"/>
                  </a:cubicBezTo>
                  <a:cubicBezTo>
                    <a:pt x="1053" y="816"/>
                    <a:pt x="1054" y="814"/>
                    <a:pt x="1054" y="813"/>
                  </a:cubicBezTo>
                  <a:cubicBezTo>
                    <a:pt x="1054" y="811"/>
                    <a:pt x="1053" y="809"/>
                    <a:pt x="1051" y="809"/>
                  </a:cubicBezTo>
                  <a:moveTo>
                    <a:pt x="1098" y="809"/>
                  </a:moveTo>
                  <a:cubicBezTo>
                    <a:pt x="1097" y="809"/>
                    <a:pt x="1095" y="811"/>
                    <a:pt x="1095" y="813"/>
                  </a:cubicBezTo>
                  <a:cubicBezTo>
                    <a:pt x="1095" y="814"/>
                    <a:pt x="1097" y="816"/>
                    <a:pt x="1098" y="816"/>
                  </a:cubicBezTo>
                  <a:cubicBezTo>
                    <a:pt x="1100" y="816"/>
                    <a:pt x="1102" y="814"/>
                    <a:pt x="1102" y="813"/>
                  </a:cubicBezTo>
                  <a:cubicBezTo>
                    <a:pt x="1102" y="811"/>
                    <a:pt x="1100" y="809"/>
                    <a:pt x="1098" y="809"/>
                  </a:cubicBezTo>
                  <a:moveTo>
                    <a:pt x="3" y="762"/>
                  </a:moveTo>
                  <a:cubicBezTo>
                    <a:pt x="1" y="762"/>
                    <a:pt x="0" y="763"/>
                    <a:pt x="0" y="765"/>
                  </a:cubicBezTo>
                  <a:cubicBezTo>
                    <a:pt x="0" y="767"/>
                    <a:pt x="1" y="768"/>
                    <a:pt x="3" y="768"/>
                  </a:cubicBezTo>
                  <a:cubicBezTo>
                    <a:pt x="5" y="768"/>
                    <a:pt x="6" y="767"/>
                    <a:pt x="6" y="765"/>
                  </a:cubicBezTo>
                  <a:cubicBezTo>
                    <a:pt x="6" y="763"/>
                    <a:pt x="5" y="762"/>
                    <a:pt x="3" y="762"/>
                  </a:cubicBezTo>
                  <a:moveTo>
                    <a:pt x="51" y="762"/>
                  </a:moveTo>
                  <a:cubicBezTo>
                    <a:pt x="49" y="762"/>
                    <a:pt x="47" y="763"/>
                    <a:pt x="47" y="765"/>
                  </a:cubicBezTo>
                  <a:cubicBezTo>
                    <a:pt x="47" y="767"/>
                    <a:pt x="49" y="768"/>
                    <a:pt x="51" y="768"/>
                  </a:cubicBezTo>
                  <a:cubicBezTo>
                    <a:pt x="52" y="768"/>
                    <a:pt x="54" y="767"/>
                    <a:pt x="54" y="765"/>
                  </a:cubicBezTo>
                  <a:cubicBezTo>
                    <a:pt x="54" y="763"/>
                    <a:pt x="52" y="762"/>
                    <a:pt x="51" y="762"/>
                  </a:cubicBezTo>
                  <a:moveTo>
                    <a:pt x="98" y="762"/>
                  </a:moveTo>
                  <a:cubicBezTo>
                    <a:pt x="96" y="762"/>
                    <a:pt x="95" y="763"/>
                    <a:pt x="95" y="765"/>
                  </a:cubicBezTo>
                  <a:cubicBezTo>
                    <a:pt x="95" y="767"/>
                    <a:pt x="96" y="768"/>
                    <a:pt x="98" y="768"/>
                  </a:cubicBezTo>
                  <a:cubicBezTo>
                    <a:pt x="100" y="768"/>
                    <a:pt x="102" y="767"/>
                    <a:pt x="102" y="765"/>
                  </a:cubicBezTo>
                  <a:cubicBezTo>
                    <a:pt x="102" y="763"/>
                    <a:pt x="100" y="762"/>
                    <a:pt x="98" y="762"/>
                  </a:cubicBezTo>
                  <a:moveTo>
                    <a:pt x="146" y="762"/>
                  </a:moveTo>
                  <a:cubicBezTo>
                    <a:pt x="144" y="762"/>
                    <a:pt x="143" y="763"/>
                    <a:pt x="143" y="765"/>
                  </a:cubicBezTo>
                  <a:cubicBezTo>
                    <a:pt x="143" y="767"/>
                    <a:pt x="144" y="768"/>
                    <a:pt x="146" y="768"/>
                  </a:cubicBezTo>
                  <a:cubicBezTo>
                    <a:pt x="148" y="768"/>
                    <a:pt x="149" y="767"/>
                    <a:pt x="149" y="765"/>
                  </a:cubicBezTo>
                  <a:cubicBezTo>
                    <a:pt x="149" y="763"/>
                    <a:pt x="148" y="762"/>
                    <a:pt x="146" y="762"/>
                  </a:cubicBezTo>
                  <a:moveTo>
                    <a:pt x="194" y="762"/>
                  </a:moveTo>
                  <a:cubicBezTo>
                    <a:pt x="192" y="762"/>
                    <a:pt x="190" y="763"/>
                    <a:pt x="190" y="765"/>
                  </a:cubicBezTo>
                  <a:cubicBezTo>
                    <a:pt x="190" y="767"/>
                    <a:pt x="192" y="768"/>
                    <a:pt x="194" y="768"/>
                  </a:cubicBezTo>
                  <a:cubicBezTo>
                    <a:pt x="195" y="768"/>
                    <a:pt x="197" y="767"/>
                    <a:pt x="197" y="765"/>
                  </a:cubicBezTo>
                  <a:cubicBezTo>
                    <a:pt x="197" y="763"/>
                    <a:pt x="195" y="762"/>
                    <a:pt x="194" y="762"/>
                  </a:cubicBezTo>
                  <a:moveTo>
                    <a:pt x="241" y="762"/>
                  </a:moveTo>
                  <a:cubicBezTo>
                    <a:pt x="239" y="762"/>
                    <a:pt x="238" y="763"/>
                    <a:pt x="238" y="765"/>
                  </a:cubicBezTo>
                  <a:cubicBezTo>
                    <a:pt x="238" y="767"/>
                    <a:pt x="239" y="768"/>
                    <a:pt x="241" y="768"/>
                  </a:cubicBezTo>
                  <a:cubicBezTo>
                    <a:pt x="243" y="768"/>
                    <a:pt x="244" y="767"/>
                    <a:pt x="244" y="765"/>
                  </a:cubicBezTo>
                  <a:cubicBezTo>
                    <a:pt x="244" y="763"/>
                    <a:pt x="243" y="762"/>
                    <a:pt x="241" y="762"/>
                  </a:cubicBezTo>
                  <a:moveTo>
                    <a:pt x="289" y="762"/>
                  </a:moveTo>
                  <a:cubicBezTo>
                    <a:pt x="287" y="762"/>
                    <a:pt x="285" y="763"/>
                    <a:pt x="285" y="765"/>
                  </a:cubicBezTo>
                  <a:cubicBezTo>
                    <a:pt x="285" y="767"/>
                    <a:pt x="287" y="768"/>
                    <a:pt x="289" y="768"/>
                  </a:cubicBezTo>
                  <a:cubicBezTo>
                    <a:pt x="291" y="768"/>
                    <a:pt x="292" y="767"/>
                    <a:pt x="292" y="765"/>
                  </a:cubicBezTo>
                  <a:cubicBezTo>
                    <a:pt x="292" y="763"/>
                    <a:pt x="291" y="762"/>
                    <a:pt x="289" y="762"/>
                  </a:cubicBezTo>
                  <a:moveTo>
                    <a:pt x="336" y="762"/>
                  </a:moveTo>
                  <a:cubicBezTo>
                    <a:pt x="335" y="762"/>
                    <a:pt x="333" y="763"/>
                    <a:pt x="333" y="765"/>
                  </a:cubicBezTo>
                  <a:cubicBezTo>
                    <a:pt x="333" y="767"/>
                    <a:pt x="335" y="768"/>
                    <a:pt x="336" y="768"/>
                  </a:cubicBezTo>
                  <a:cubicBezTo>
                    <a:pt x="338" y="768"/>
                    <a:pt x="340" y="767"/>
                    <a:pt x="340" y="765"/>
                  </a:cubicBezTo>
                  <a:cubicBezTo>
                    <a:pt x="340" y="763"/>
                    <a:pt x="338" y="762"/>
                    <a:pt x="336" y="762"/>
                  </a:cubicBezTo>
                  <a:moveTo>
                    <a:pt x="765" y="762"/>
                  </a:moveTo>
                  <a:cubicBezTo>
                    <a:pt x="763" y="762"/>
                    <a:pt x="762" y="763"/>
                    <a:pt x="762" y="765"/>
                  </a:cubicBezTo>
                  <a:cubicBezTo>
                    <a:pt x="762" y="767"/>
                    <a:pt x="763" y="768"/>
                    <a:pt x="765" y="768"/>
                  </a:cubicBezTo>
                  <a:cubicBezTo>
                    <a:pt x="767" y="768"/>
                    <a:pt x="768" y="767"/>
                    <a:pt x="768" y="765"/>
                  </a:cubicBezTo>
                  <a:cubicBezTo>
                    <a:pt x="768" y="763"/>
                    <a:pt x="767" y="762"/>
                    <a:pt x="765" y="762"/>
                  </a:cubicBezTo>
                  <a:moveTo>
                    <a:pt x="813" y="762"/>
                  </a:moveTo>
                  <a:cubicBezTo>
                    <a:pt x="811" y="762"/>
                    <a:pt x="809" y="763"/>
                    <a:pt x="809" y="765"/>
                  </a:cubicBezTo>
                  <a:cubicBezTo>
                    <a:pt x="809" y="767"/>
                    <a:pt x="811" y="768"/>
                    <a:pt x="813" y="768"/>
                  </a:cubicBezTo>
                  <a:cubicBezTo>
                    <a:pt x="814" y="768"/>
                    <a:pt x="816" y="767"/>
                    <a:pt x="816" y="765"/>
                  </a:cubicBezTo>
                  <a:cubicBezTo>
                    <a:pt x="816" y="763"/>
                    <a:pt x="814" y="762"/>
                    <a:pt x="813" y="762"/>
                  </a:cubicBezTo>
                  <a:moveTo>
                    <a:pt x="860" y="762"/>
                  </a:moveTo>
                  <a:cubicBezTo>
                    <a:pt x="858" y="762"/>
                    <a:pt x="857" y="763"/>
                    <a:pt x="857" y="765"/>
                  </a:cubicBezTo>
                  <a:cubicBezTo>
                    <a:pt x="857" y="767"/>
                    <a:pt x="858" y="768"/>
                    <a:pt x="860" y="768"/>
                  </a:cubicBezTo>
                  <a:cubicBezTo>
                    <a:pt x="862" y="768"/>
                    <a:pt x="864" y="767"/>
                    <a:pt x="864" y="765"/>
                  </a:cubicBezTo>
                  <a:cubicBezTo>
                    <a:pt x="864" y="763"/>
                    <a:pt x="862" y="762"/>
                    <a:pt x="860" y="762"/>
                  </a:cubicBezTo>
                  <a:moveTo>
                    <a:pt x="908" y="762"/>
                  </a:moveTo>
                  <a:cubicBezTo>
                    <a:pt x="906" y="762"/>
                    <a:pt x="905" y="763"/>
                    <a:pt x="905" y="765"/>
                  </a:cubicBezTo>
                  <a:cubicBezTo>
                    <a:pt x="905" y="767"/>
                    <a:pt x="906" y="768"/>
                    <a:pt x="908" y="768"/>
                  </a:cubicBezTo>
                  <a:cubicBezTo>
                    <a:pt x="910" y="768"/>
                    <a:pt x="911" y="767"/>
                    <a:pt x="911" y="765"/>
                  </a:cubicBezTo>
                  <a:cubicBezTo>
                    <a:pt x="911" y="763"/>
                    <a:pt x="910" y="762"/>
                    <a:pt x="908" y="762"/>
                  </a:cubicBezTo>
                  <a:moveTo>
                    <a:pt x="955" y="762"/>
                  </a:moveTo>
                  <a:cubicBezTo>
                    <a:pt x="954" y="762"/>
                    <a:pt x="952" y="763"/>
                    <a:pt x="952" y="765"/>
                  </a:cubicBezTo>
                  <a:cubicBezTo>
                    <a:pt x="952" y="767"/>
                    <a:pt x="954" y="768"/>
                    <a:pt x="955" y="768"/>
                  </a:cubicBezTo>
                  <a:cubicBezTo>
                    <a:pt x="957" y="768"/>
                    <a:pt x="959" y="767"/>
                    <a:pt x="959" y="765"/>
                  </a:cubicBezTo>
                  <a:cubicBezTo>
                    <a:pt x="959" y="763"/>
                    <a:pt x="957" y="762"/>
                    <a:pt x="955" y="762"/>
                  </a:cubicBezTo>
                  <a:moveTo>
                    <a:pt x="1003" y="762"/>
                  </a:moveTo>
                  <a:cubicBezTo>
                    <a:pt x="1001" y="762"/>
                    <a:pt x="1000" y="763"/>
                    <a:pt x="1000" y="765"/>
                  </a:cubicBezTo>
                  <a:cubicBezTo>
                    <a:pt x="1000" y="767"/>
                    <a:pt x="1001" y="768"/>
                    <a:pt x="1003" y="768"/>
                  </a:cubicBezTo>
                  <a:cubicBezTo>
                    <a:pt x="1005" y="768"/>
                    <a:pt x="1006" y="767"/>
                    <a:pt x="1006" y="765"/>
                  </a:cubicBezTo>
                  <a:cubicBezTo>
                    <a:pt x="1006" y="763"/>
                    <a:pt x="1005" y="762"/>
                    <a:pt x="1003" y="762"/>
                  </a:cubicBezTo>
                  <a:moveTo>
                    <a:pt x="1051" y="762"/>
                  </a:moveTo>
                  <a:cubicBezTo>
                    <a:pt x="1049" y="762"/>
                    <a:pt x="1047" y="763"/>
                    <a:pt x="1047" y="765"/>
                  </a:cubicBezTo>
                  <a:cubicBezTo>
                    <a:pt x="1047" y="767"/>
                    <a:pt x="1049" y="768"/>
                    <a:pt x="1051" y="768"/>
                  </a:cubicBezTo>
                  <a:cubicBezTo>
                    <a:pt x="1053" y="768"/>
                    <a:pt x="1054" y="767"/>
                    <a:pt x="1054" y="765"/>
                  </a:cubicBezTo>
                  <a:cubicBezTo>
                    <a:pt x="1054" y="763"/>
                    <a:pt x="1053" y="762"/>
                    <a:pt x="1051" y="762"/>
                  </a:cubicBezTo>
                  <a:moveTo>
                    <a:pt x="1098" y="762"/>
                  </a:moveTo>
                  <a:cubicBezTo>
                    <a:pt x="1097" y="762"/>
                    <a:pt x="1095" y="763"/>
                    <a:pt x="1095" y="765"/>
                  </a:cubicBezTo>
                  <a:cubicBezTo>
                    <a:pt x="1095" y="767"/>
                    <a:pt x="1097" y="768"/>
                    <a:pt x="1098" y="768"/>
                  </a:cubicBezTo>
                  <a:cubicBezTo>
                    <a:pt x="1100" y="768"/>
                    <a:pt x="1102" y="767"/>
                    <a:pt x="1102" y="765"/>
                  </a:cubicBezTo>
                  <a:cubicBezTo>
                    <a:pt x="1102" y="763"/>
                    <a:pt x="1100" y="762"/>
                    <a:pt x="1098" y="762"/>
                  </a:cubicBezTo>
                  <a:moveTo>
                    <a:pt x="384" y="714"/>
                  </a:moveTo>
                  <a:cubicBezTo>
                    <a:pt x="382" y="714"/>
                    <a:pt x="381" y="716"/>
                    <a:pt x="381" y="717"/>
                  </a:cubicBezTo>
                  <a:cubicBezTo>
                    <a:pt x="381" y="719"/>
                    <a:pt x="382" y="721"/>
                    <a:pt x="384" y="721"/>
                  </a:cubicBezTo>
                  <a:cubicBezTo>
                    <a:pt x="386" y="721"/>
                    <a:pt x="387" y="719"/>
                    <a:pt x="387" y="717"/>
                  </a:cubicBezTo>
                  <a:cubicBezTo>
                    <a:pt x="387" y="716"/>
                    <a:pt x="386" y="714"/>
                    <a:pt x="384" y="714"/>
                  </a:cubicBezTo>
                  <a:moveTo>
                    <a:pt x="432" y="714"/>
                  </a:moveTo>
                  <a:cubicBezTo>
                    <a:pt x="430" y="714"/>
                    <a:pt x="428" y="716"/>
                    <a:pt x="428" y="717"/>
                  </a:cubicBezTo>
                  <a:cubicBezTo>
                    <a:pt x="428" y="719"/>
                    <a:pt x="430" y="721"/>
                    <a:pt x="432" y="721"/>
                  </a:cubicBezTo>
                  <a:cubicBezTo>
                    <a:pt x="433" y="721"/>
                    <a:pt x="435" y="719"/>
                    <a:pt x="435" y="717"/>
                  </a:cubicBezTo>
                  <a:cubicBezTo>
                    <a:pt x="435" y="716"/>
                    <a:pt x="433" y="714"/>
                    <a:pt x="432" y="714"/>
                  </a:cubicBezTo>
                  <a:moveTo>
                    <a:pt x="479" y="714"/>
                  </a:moveTo>
                  <a:cubicBezTo>
                    <a:pt x="477" y="714"/>
                    <a:pt x="476" y="716"/>
                    <a:pt x="476" y="717"/>
                  </a:cubicBezTo>
                  <a:cubicBezTo>
                    <a:pt x="476" y="719"/>
                    <a:pt x="477" y="721"/>
                    <a:pt x="479" y="721"/>
                  </a:cubicBezTo>
                  <a:cubicBezTo>
                    <a:pt x="481" y="721"/>
                    <a:pt x="483" y="719"/>
                    <a:pt x="483" y="717"/>
                  </a:cubicBezTo>
                  <a:cubicBezTo>
                    <a:pt x="483" y="716"/>
                    <a:pt x="481" y="714"/>
                    <a:pt x="479" y="714"/>
                  </a:cubicBezTo>
                  <a:moveTo>
                    <a:pt x="527" y="714"/>
                  </a:moveTo>
                  <a:cubicBezTo>
                    <a:pt x="525" y="714"/>
                    <a:pt x="524" y="716"/>
                    <a:pt x="524" y="717"/>
                  </a:cubicBezTo>
                  <a:cubicBezTo>
                    <a:pt x="524" y="719"/>
                    <a:pt x="525" y="721"/>
                    <a:pt x="527" y="721"/>
                  </a:cubicBezTo>
                  <a:cubicBezTo>
                    <a:pt x="529" y="721"/>
                    <a:pt x="530" y="719"/>
                    <a:pt x="530" y="717"/>
                  </a:cubicBezTo>
                  <a:cubicBezTo>
                    <a:pt x="530" y="716"/>
                    <a:pt x="529" y="714"/>
                    <a:pt x="527" y="714"/>
                  </a:cubicBezTo>
                  <a:moveTo>
                    <a:pt x="575" y="714"/>
                  </a:moveTo>
                  <a:cubicBezTo>
                    <a:pt x="573" y="714"/>
                    <a:pt x="571" y="716"/>
                    <a:pt x="571" y="717"/>
                  </a:cubicBezTo>
                  <a:cubicBezTo>
                    <a:pt x="571" y="719"/>
                    <a:pt x="573" y="721"/>
                    <a:pt x="575" y="721"/>
                  </a:cubicBezTo>
                  <a:cubicBezTo>
                    <a:pt x="576" y="721"/>
                    <a:pt x="578" y="719"/>
                    <a:pt x="578" y="717"/>
                  </a:cubicBezTo>
                  <a:cubicBezTo>
                    <a:pt x="578" y="716"/>
                    <a:pt x="576" y="714"/>
                    <a:pt x="575" y="714"/>
                  </a:cubicBezTo>
                  <a:moveTo>
                    <a:pt x="622" y="714"/>
                  </a:moveTo>
                  <a:cubicBezTo>
                    <a:pt x="620" y="714"/>
                    <a:pt x="619" y="716"/>
                    <a:pt x="619" y="717"/>
                  </a:cubicBezTo>
                  <a:cubicBezTo>
                    <a:pt x="619" y="719"/>
                    <a:pt x="620" y="721"/>
                    <a:pt x="622" y="721"/>
                  </a:cubicBezTo>
                  <a:cubicBezTo>
                    <a:pt x="624" y="721"/>
                    <a:pt x="625" y="719"/>
                    <a:pt x="625" y="717"/>
                  </a:cubicBezTo>
                  <a:cubicBezTo>
                    <a:pt x="625" y="716"/>
                    <a:pt x="624" y="714"/>
                    <a:pt x="622" y="714"/>
                  </a:cubicBezTo>
                  <a:moveTo>
                    <a:pt x="670" y="714"/>
                  </a:moveTo>
                  <a:cubicBezTo>
                    <a:pt x="668" y="714"/>
                    <a:pt x="666" y="716"/>
                    <a:pt x="666" y="717"/>
                  </a:cubicBezTo>
                  <a:cubicBezTo>
                    <a:pt x="666" y="719"/>
                    <a:pt x="668" y="721"/>
                    <a:pt x="670" y="721"/>
                  </a:cubicBezTo>
                  <a:cubicBezTo>
                    <a:pt x="672" y="721"/>
                    <a:pt x="673" y="719"/>
                    <a:pt x="673" y="717"/>
                  </a:cubicBezTo>
                  <a:cubicBezTo>
                    <a:pt x="673" y="716"/>
                    <a:pt x="672" y="714"/>
                    <a:pt x="670" y="714"/>
                  </a:cubicBezTo>
                  <a:moveTo>
                    <a:pt x="717" y="714"/>
                  </a:moveTo>
                  <a:cubicBezTo>
                    <a:pt x="716" y="714"/>
                    <a:pt x="714" y="716"/>
                    <a:pt x="714" y="717"/>
                  </a:cubicBezTo>
                  <a:cubicBezTo>
                    <a:pt x="714" y="719"/>
                    <a:pt x="716" y="721"/>
                    <a:pt x="717" y="721"/>
                  </a:cubicBezTo>
                  <a:cubicBezTo>
                    <a:pt x="719" y="721"/>
                    <a:pt x="721" y="719"/>
                    <a:pt x="721" y="717"/>
                  </a:cubicBezTo>
                  <a:cubicBezTo>
                    <a:pt x="721" y="716"/>
                    <a:pt x="719" y="714"/>
                    <a:pt x="717" y="714"/>
                  </a:cubicBezTo>
                  <a:moveTo>
                    <a:pt x="384" y="666"/>
                  </a:moveTo>
                  <a:cubicBezTo>
                    <a:pt x="382" y="666"/>
                    <a:pt x="381" y="668"/>
                    <a:pt x="381" y="670"/>
                  </a:cubicBezTo>
                  <a:cubicBezTo>
                    <a:pt x="381" y="672"/>
                    <a:pt x="382" y="673"/>
                    <a:pt x="384" y="673"/>
                  </a:cubicBezTo>
                  <a:cubicBezTo>
                    <a:pt x="386" y="673"/>
                    <a:pt x="387" y="672"/>
                    <a:pt x="387" y="670"/>
                  </a:cubicBezTo>
                  <a:cubicBezTo>
                    <a:pt x="387" y="668"/>
                    <a:pt x="386" y="666"/>
                    <a:pt x="384" y="666"/>
                  </a:cubicBezTo>
                  <a:moveTo>
                    <a:pt x="432" y="666"/>
                  </a:moveTo>
                  <a:cubicBezTo>
                    <a:pt x="430" y="666"/>
                    <a:pt x="428" y="668"/>
                    <a:pt x="428" y="670"/>
                  </a:cubicBezTo>
                  <a:cubicBezTo>
                    <a:pt x="428" y="672"/>
                    <a:pt x="430" y="673"/>
                    <a:pt x="432" y="673"/>
                  </a:cubicBezTo>
                  <a:cubicBezTo>
                    <a:pt x="433" y="673"/>
                    <a:pt x="435" y="672"/>
                    <a:pt x="435" y="670"/>
                  </a:cubicBezTo>
                  <a:cubicBezTo>
                    <a:pt x="435" y="668"/>
                    <a:pt x="433" y="666"/>
                    <a:pt x="432" y="666"/>
                  </a:cubicBezTo>
                  <a:moveTo>
                    <a:pt x="479" y="666"/>
                  </a:moveTo>
                  <a:cubicBezTo>
                    <a:pt x="477" y="666"/>
                    <a:pt x="476" y="668"/>
                    <a:pt x="476" y="670"/>
                  </a:cubicBezTo>
                  <a:cubicBezTo>
                    <a:pt x="476" y="672"/>
                    <a:pt x="477" y="673"/>
                    <a:pt x="479" y="673"/>
                  </a:cubicBezTo>
                  <a:cubicBezTo>
                    <a:pt x="481" y="673"/>
                    <a:pt x="483" y="672"/>
                    <a:pt x="483" y="670"/>
                  </a:cubicBezTo>
                  <a:cubicBezTo>
                    <a:pt x="483" y="668"/>
                    <a:pt x="481" y="666"/>
                    <a:pt x="479" y="666"/>
                  </a:cubicBezTo>
                  <a:moveTo>
                    <a:pt x="527" y="666"/>
                  </a:moveTo>
                  <a:cubicBezTo>
                    <a:pt x="525" y="666"/>
                    <a:pt x="524" y="668"/>
                    <a:pt x="524" y="670"/>
                  </a:cubicBezTo>
                  <a:cubicBezTo>
                    <a:pt x="524" y="672"/>
                    <a:pt x="525" y="673"/>
                    <a:pt x="527" y="673"/>
                  </a:cubicBezTo>
                  <a:cubicBezTo>
                    <a:pt x="529" y="673"/>
                    <a:pt x="530" y="672"/>
                    <a:pt x="530" y="670"/>
                  </a:cubicBezTo>
                  <a:cubicBezTo>
                    <a:pt x="530" y="668"/>
                    <a:pt x="529" y="666"/>
                    <a:pt x="527" y="666"/>
                  </a:cubicBezTo>
                  <a:moveTo>
                    <a:pt x="575" y="666"/>
                  </a:moveTo>
                  <a:cubicBezTo>
                    <a:pt x="573" y="666"/>
                    <a:pt x="571" y="668"/>
                    <a:pt x="571" y="670"/>
                  </a:cubicBezTo>
                  <a:cubicBezTo>
                    <a:pt x="571" y="672"/>
                    <a:pt x="573" y="673"/>
                    <a:pt x="575" y="673"/>
                  </a:cubicBezTo>
                  <a:cubicBezTo>
                    <a:pt x="576" y="673"/>
                    <a:pt x="578" y="672"/>
                    <a:pt x="578" y="670"/>
                  </a:cubicBezTo>
                  <a:cubicBezTo>
                    <a:pt x="578" y="668"/>
                    <a:pt x="576" y="666"/>
                    <a:pt x="575" y="666"/>
                  </a:cubicBezTo>
                  <a:moveTo>
                    <a:pt x="622" y="666"/>
                  </a:moveTo>
                  <a:cubicBezTo>
                    <a:pt x="620" y="666"/>
                    <a:pt x="619" y="668"/>
                    <a:pt x="619" y="670"/>
                  </a:cubicBezTo>
                  <a:cubicBezTo>
                    <a:pt x="619" y="672"/>
                    <a:pt x="620" y="673"/>
                    <a:pt x="622" y="673"/>
                  </a:cubicBezTo>
                  <a:cubicBezTo>
                    <a:pt x="624" y="673"/>
                    <a:pt x="625" y="672"/>
                    <a:pt x="625" y="670"/>
                  </a:cubicBezTo>
                  <a:cubicBezTo>
                    <a:pt x="625" y="668"/>
                    <a:pt x="624" y="666"/>
                    <a:pt x="622" y="666"/>
                  </a:cubicBezTo>
                  <a:moveTo>
                    <a:pt x="670" y="666"/>
                  </a:moveTo>
                  <a:cubicBezTo>
                    <a:pt x="668" y="666"/>
                    <a:pt x="666" y="668"/>
                    <a:pt x="666" y="670"/>
                  </a:cubicBezTo>
                  <a:cubicBezTo>
                    <a:pt x="666" y="672"/>
                    <a:pt x="668" y="673"/>
                    <a:pt x="670" y="673"/>
                  </a:cubicBezTo>
                  <a:cubicBezTo>
                    <a:pt x="672" y="673"/>
                    <a:pt x="673" y="672"/>
                    <a:pt x="673" y="670"/>
                  </a:cubicBezTo>
                  <a:cubicBezTo>
                    <a:pt x="673" y="668"/>
                    <a:pt x="672" y="666"/>
                    <a:pt x="670" y="666"/>
                  </a:cubicBezTo>
                  <a:moveTo>
                    <a:pt x="717" y="666"/>
                  </a:moveTo>
                  <a:cubicBezTo>
                    <a:pt x="716" y="666"/>
                    <a:pt x="714" y="668"/>
                    <a:pt x="714" y="670"/>
                  </a:cubicBezTo>
                  <a:cubicBezTo>
                    <a:pt x="714" y="672"/>
                    <a:pt x="716" y="673"/>
                    <a:pt x="717" y="673"/>
                  </a:cubicBezTo>
                  <a:cubicBezTo>
                    <a:pt x="719" y="673"/>
                    <a:pt x="721" y="672"/>
                    <a:pt x="721" y="670"/>
                  </a:cubicBezTo>
                  <a:cubicBezTo>
                    <a:pt x="721" y="668"/>
                    <a:pt x="719" y="666"/>
                    <a:pt x="717" y="666"/>
                  </a:cubicBezTo>
                  <a:moveTo>
                    <a:pt x="384" y="619"/>
                  </a:moveTo>
                  <a:cubicBezTo>
                    <a:pt x="382" y="619"/>
                    <a:pt x="381" y="620"/>
                    <a:pt x="381" y="622"/>
                  </a:cubicBezTo>
                  <a:cubicBezTo>
                    <a:pt x="381" y="624"/>
                    <a:pt x="382" y="625"/>
                    <a:pt x="384" y="625"/>
                  </a:cubicBezTo>
                  <a:cubicBezTo>
                    <a:pt x="386" y="625"/>
                    <a:pt x="387" y="624"/>
                    <a:pt x="387" y="622"/>
                  </a:cubicBezTo>
                  <a:cubicBezTo>
                    <a:pt x="387" y="620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0"/>
                    <a:pt x="428" y="622"/>
                  </a:cubicBezTo>
                  <a:cubicBezTo>
                    <a:pt x="428" y="624"/>
                    <a:pt x="430" y="625"/>
                    <a:pt x="432" y="625"/>
                  </a:cubicBezTo>
                  <a:cubicBezTo>
                    <a:pt x="433" y="625"/>
                    <a:pt x="435" y="624"/>
                    <a:pt x="435" y="622"/>
                  </a:cubicBezTo>
                  <a:cubicBezTo>
                    <a:pt x="435" y="620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0"/>
                    <a:pt x="476" y="622"/>
                  </a:cubicBezTo>
                  <a:cubicBezTo>
                    <a:pt x="476" y="624"/>
                    <a:pt x="477" y="625"/>
                    <a:pt x="479" y="625"/>
                  </a:cubicBezTo>
                  <a:cubicBezTo>
                    <a:pt x="481" y="625"/>
                    <a:pt x="483" y="624"/>
                    <a:pt x="483" y="622"/>
                  </a:cubicBezTo>
                  <a:cubicBezTo>
                    <a:pt x="483" y="620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0"/>
                    <a:pt x="524" y="622"/>
                  </a:cubicBezTo>
                  <a:cubicBezTo>
                    <a:pt x="524" y="624"/>
                    <a:pt x="525" y="625"/>
                    <a:pt x="527" y="625"/>
                  </a:cubicBezTo>
                  <a:cubicBezTo>
                    <a:pt x="529" y="625"/>
                    <a:pt x="530" y="624"/>
                    <a:pt x="530" y="622"/>
                  </a:cubicBezTo>
                  <a:cubicBezTo>
                    <a:pt x="530" y="620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0"/>
                    <a:pt x="571" y="622"/>
                  </a:cubicBezTo>
                  <a:cubicBezTo>
                    <a:pt x="571" y="624"/>
                    <a:pt x="573" y="625"/>
                    <a:pt x="575" y="625"/>
                  </a:cubicBezTo>
                  <a:cubicBezTo>
                    <a:pt x="576" y="625"/>
                    <a:pt x="578" y="624"/>
                    <a:pt x="578" y="622"/>
                  </a:cubicBezTo>
                  <a:cubicBezTo>
                    <a:pt x="578" y="620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0"/>
                    <a:pt x="619" y="622"/>
                  </a:cubicBezTo>
                  <a:cubicBezTo>
                    <a:pt x="619" y="624"/>
                    <a:pt x="620" y="625"/>
                    <a:pt x="622" y="625"/>
                  </a:cubicBezTo>
                  <a:cubicBezTo>
                    <a:pt x="624" y="625"/>
                    <a:pt x="625" y="624"/>
                    <a:pt x="625" y="622"/>
                  </a:cubicBezTo>
                  <a:cubicBezTo>
                    <a:pt x="625" y="620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0"/>
                    <a:pt x="666" y="622"/>
                  </a:cubicBezTo>
                  <a:cubicBezTo>
                    <a:pt x="666" y="624"/>
                    <a:pt x="668" y="625"/>
                    <a:pt x="670" y="625"/>
                  </a:cubicBezTo>
                  <a:cubicBezTo>
                    <a:pt x="672" y="625"/>
                    <a:pt x="673" y="624"/>
                    <a:pt x="673" y="622"/>
                  </a:cubicBezTo>
                  <a:cubicBezTo>
                    <a:pt x="673" y="620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0"/>
                    <a:pt x="714" y="622"/>
                  </a:cubicBezTo>
                  <a:cubicBezTo>
                    <a:pt x="714" y="624"/>
                    <a:pt x="716" y="625"/>
                    <a:pt x="717" y="625"/>
                  </a:cubicBezTo>
                  <a:cubicBezTo>
                    <a:pt x="719" y="625"/>
                    <a:pt x="721" y="624"/>
                    <a:pt x="721" y="622"/>
                  </a:cubicBezTo>
                  <a:cubicBezTo>
                    <a:pt x="721" y="620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6"/>
                    <a:pt x="382" y="578"/>
                    <a:pt x="384" y="578"/>
                  </a:cubicBezTo>
                  <a:cubicBezTo>
                    <a:pt x="386" y="578"/>
                    <a:pt x="387" y="576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6"/>
                    <a:pt x="430" y="578"/>
                    <a:pt x="432" y="578"/>
                  </a:cubicBezTo>
                  <a:cubicBezTo>
                    <a:pt x="433" y="578"/>
                    <a:pt x="435" y="576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6"/>
                    <a:pt x="477" y="578"/>
                    <a:pt x="479" y="578"/>
                  </a:cubicBezTo>
                  <a:cubicBezTo>
                    <a:pt x="481" y="578"/>
                    <a:pt x="483" y="576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6"/>
                    <a:pt x="525" y="578"/>
                    <a:pt x="527" y="578"/>
                  </a:cubicBezTo>
                  <a:cubicBezTo>
                    <a:pt x="529" y="578"/>
                    <a:pt x="530" y="576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6"/>
                    <a:pt x="573" y="578"/>
                    <a:pt x="575" y="578"/>
                  </a:cubicBezTo>
                  <a:cubicBezTo>
                    <a:pt x="576" y="578"/>
                    <a:pt x="578" y="576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6"/>
                    <a:pt x="620" y="578"/>
                    <a:pt x="622" y="578"/>
                  </a:cubicBezTo>
                  <a:cubicBezTo>
                    <a:pt x="624" y="578"/>
                    <a:pt x="625" y="576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6"/>
                    <a:pt x="668" y="578"/>
                    <a:pt x="670" y="578"/>
                  </a:cubicBezTo>
                  <a:cubicBezTo>
                    <a:pt x="672" y="578"/>
                    <a:pt x="673" y="576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6"/>
                    <a:pt x="716" y="578"/>
                    <a:pt x="717" y="578"/>
                  </a:cubicBezTo>
                  <a:cubicBezTo>
                    <a:pt x="719" y="578"/>
                    <a:pt x="721" y="576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7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7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7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7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7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7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7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7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7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7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7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7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7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7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7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7"/>
                    <a:pt x="719" y="476"/>
                    <a:pt x="717" y="476"/>
                  </a:cubicBezTo>
                  <a:moveTo>
                    <a:pt x="384" y="428"/>
                  </a:moveTo>
                  <a:cubicBezTo>
                    <a:pt x="382" y="428"/>
                    <a:pt x="381" y="430"/>
                    <a:pt x="381" y="432"/>
                  </a:cubicBezTo>
                  <a:cubicBezTo>
                    <a:pt x="381" y="433"/>
                    <a:pt x="382" y="435"/>
                    <a:pt x="384" y="435"/>
                  </a:cubicBezTo>
                  <a:cubicBezTo>
                    <a:pt x="386" y="435"/>
                    <a:pt x="387" y="433"/>
                    <a:pt x="387" y="432"/>
                  </a:cubicBezTo>
                  <a:cubicBezTo>
                    <a:pt x="387" y="430"/>
                    <a:pt x="386" y="428"/>
                    <a:pt x="384" y="428"/>
                  </a:cubicBezTo>
                  <a:moveTo>
                    <a:pt x="432" y="428"/>
                  </a:moveTo>
                  <a:cubicBezTo>
                    <a:pt x="430" y="428"/>
                    <a:pt x="428" y="430"/>
                    <a:pt x="428" y="432"/>
                  </a:cubicBezTo>
                  <a:cubicBezTo>
                    <a:pt x="428" y="433"/>
                    <a:pt x="430" y="435"/>
                    <a:pt x="432" y="435"/>
                  </a:cubicBezTo>
                  <a:cubicBezTo>
                    <a:pt x="433" y="435"/>
                    <a:pt x="435" y="433"/>
                    <a:pt x="435" y="432"/>
                  </a:cubicBezTo>
                  <a:cubicBezTo>
                    <a:pt x="435" y="430"/>
                    <a:pt x="433" y="428"/>
                    <a:pt x="432" y="428"/>
                  </a:cubicBezTo>
                  <a:moveTo>
                    <a:pt x="479" y="428"/>
                  </a:moveTo>
                  <a:cubicBezTo>
                    <a:pt x="477" y="428"/>
                    <a:pt x="476" y="430"/>
                    <a:pt x="476" y="432"/>
                  </a:cubicBezTo>
                  <a:cubicBezTo>
                    <a:pt x="476" y="433"/>
                    <a:pt x="477" y="435"/>
                    <a:pt x="479" y="435"/>
                  </a:cubicBezTo>
                  <a:cubicBezTo>
                    <a:pt x="481" y="435"/>
                    <a:pt x="483" y="433"/>
                    <a:pt x="483" y="432"/>
                  </a:cubicBezTo>
                  <a:cubicBezTo>
                    <a:pt x="483" y="430"/>
                    <a:pt x="481" y="428"/>
                    <a:pt x="479" y="428"/>
                  </a:cubicBezTo>
                  <a:moveTo>
                    <a:pt x="527" y="428"/>
                  </a:moveTo>
                  <a:cubicBezTo>
                    <a:pt x="525" y="428"/>
                    <a:pt x="524" y="430"/>
                    <a:pt x="524" y="432"/>
                  </a:cubicBezTo>
                  <a:cubicBezTo>
                    <a:pt x="524" y="433"/>
                    <a:pt x="525" y="435"/>
                    <a:pt x="527" y="435"/>
                  </a:cubicBezTo>
                  <a:cubicBezTo>
                    <a:pt x="529" y="435"/>
                    <a:pt x="530" y="433"/>
                    <a:pt x="530" y="432"/>
                  </a:cubicBezTo>
                  <a:cubicBezTo>
                    <a:pt x="530" y="430"/>
                    <a:pt x="529" y="428"/>
                    <a:pt x="527" y="428"/>
                  </a:cubicBezTo>
                  <a:moveTo>
                    <a:pt x="575" y="428"/>
                  </a:moveTo>
                  <a:cubicBezTo>
                    <a:pt x="573" y="428"/>
                    <a:pt x="571" y="430"/>
                    <a:pt x="571" y="432"/>
                  </a:cubicBezTo>
                  <a:cubicBezTo>
                    <a:pt x="571" y="433"/>
                    <a:pt x="573" y="435"/>
                    <a:pt x="575" y="435"/>
                  </a:cubicBezTo>
                  <a:cubicBezTo>
                    <a:pt x="576" y="435"/>
                    <a:pt x="578" y="433"/>
                    <a:pt x="578" y="432"/>
                  </a:cubicBezTo>
                  <a:cubicBezTo>
                    <a:pt x="578" y="430"/>
                    <a:pt x="576" y="428"/>
                    <a:pt x="575" y="428"/>
                  </a:cubicBezTo>
                  <a:moveTo>
                    <a:pt x="622" y="428"/>
                  </a:moveTo>
                  <a:cubicBezTo>
                    <a:pt x="620" y="428"/>
                    <a:pt x="619" y="430"/>
                    <a:pt x="619" y="432"/>
                  </a:cubicBezTo>
                  <a:cubicBezTo>
                    <a:pt x="619" y="433"/>
                    <a:pt x="620" y="435"/>
                    <a:pt x="622" y="435"/>
                  </a:cubicBezTo>
                  <a:cubicBezTo>
                    <a:pt x="624" y="435"/>
                    <a:pt x="625" y="433"/>
                    <a:pt x="625" y="432"/>
                  </a:cubicBezTo>
                  <a:cubicBezTo>
                    <a:pt x="625" y="430"/>
                    <a:pt x="624" y="428"/>
                    <a:pt x="622" y="428"/>
                  </a:cubicBezTo>
                  <a:moveTo>
                    <a:pt x="670" y="428"/>
                  </a:moveTo>
                  <a:cubicBezTo>
                    <a:pt x="668" y="428"/>
                    <a:pt x="666" y="430"/>
                    <a:pt x="666" y="432"/>
                  </a:cubicBezTo>
                  <a:cubicBezTo>
                    <a:pt x="666" y="433"/>
                    <a:pt x="668" y="435"/>
                    <a:pt x="670" y="435"/>
                  </a:cubicBezTo>
                  <a:cubicBezTo>
                    <a:pt x="672" y="435"/>
                    <a:pt x="673" y="433"/>
                    <a:pt x="673" y="432"/>
                  </a:cubicBezTo>
                  <a:cubicBezTo>
                    <a:pt x="673" y="430"/>
                    <a:pt x="672" y="428"/>
                    <a:pt x="670" y="428"/>
                  </a:cubicBezTo>
                  <a:moveTo>
                    <a:pt x="717" y="428"/>
                  </a:moveTo>
                  <a:cubicBezTo>
                    <a:pt x="716" y="428"/>
                    <a:pt x="714" y="430"/>
                    <a:pt x="714" y="432"/>
                  </a:cubicBezTo>
                  <a:cubicBezTo>
                    <a:pt x="714" y="433"/>
                    <a:pt x="716" y="435"/>
                    <a:pt x="717" y="435"/>
                  </a:cubicBezTo>
                  <a:cubicBezTo>
                    <a:pt x="719" y="435"/>
                    <a:pt x="721" y="433"/>
                    <a:pt x="721" y="432"/>
                  </a:cubicBezTo>
                  <a:cubicBezTo>
                    <a:pt x="721" y="430"/>
                    <a:pt x="719" y="428"/>
                    <a:pt x="717" y="428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7"/>
                    <a:pt x="384" y="387"/>
                  </a:cubicBezTo>
                  <a:cubicBezTo>
                    <a:pt x="386" y="387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7"/>
                    <a:pt x="432" y="387"/>
                  </a:cubicBezTo>
                  <a:cubicBezTo>
                    <a:pt x="433" y="387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7"/>
                    <a:pt x="479" y="387"/>
                  </a:cubicBezTo>
                  <a:cubicBezTo>
                    <a:pt x="481" y="387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7"/>
                    <a:pt x="527" y="387"/>
                  </a:cubicBezTo>
                  <a:cubicBezTo>
                    <a:pt x="529" y="387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7"/>
                    <a:pt x="575" y="387"/>
                  </a:cubicBezTo>
                  <a:cubicBezTo>
                    <a:pt x="576" y="387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7"/>
                    <a:pt x="622" y="387"/>
                  </a:cubicBezTo>
                  <a:cubicBezTo>
                    <a:pt x="624" y="387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7"/>
                    <a:pt x="670" y="387"/>
                  </a:cubicBezTo>
                  <a:cubicBezTo>
                    <a:pt x="672" y="387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7"/>
                    <a:pt x="717" y="387"/>
                  </a:cubicBezTo>
                  <a:cubicBezTo>
                    <a:pt x="719" y="387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" y="333"/>
                  </a:moveTo>
                  <a:cubicBezTo>
                    <a:pt x="1" y="333"/>
                    <a:pt x="0" y="335"/>
                    <a:pt x="0" y="336"/>
                  </a:cubicBezTo>
                  <a:cubicBezTo>
                    <a:pt x="0" y="338"/>
                    <a:pt x="1" y="340"/>
                    <a:pt x="3" y="340"/>
                  </a:cubicBezTo>
                  <a:cubicBezTo>
                    <a:pt x="5" y="340"/>
                    <a:pt x="6" y="338"/>
                    <a:pt x="6" y="336"/>
                  </a:cubicBezTo>
                  <a:cubicBezTo>
                    <a:pt x="6" y="335"/>
                    <a:pt x="5" y="333"/>
                    <a:pt x="3" y="333"/>
                  </a:cubicBezTo>
                  <a:moveTo>
                    <a:pt x="51" y="333"/>
                  </a:moveTo>
                  <a:cubicBezTo>
                    <a:pt x="49" y="333"/>
                    <a:pt x="47" y="335"/>
                    <a:pt x="47" y="336"/>
                  </a:cubicBezTo>
                  <a:cubicBezTo>
                    <a:pt x="47" y="338"/>
                    <a:pt x="49" y="340"/>
                    <a:pt x="51" y="340"/>
                  </a:cubicBezTo>
                  <a:cubicBezTo>
                    <a:pt x="52" y="340"/>
                    <a:pt x="54" y="338"/>
                    <a:pt x="54" y="336"/>
                  </a:cubicBezTo>
                  <a:cubicBezTo>
                    <a:pt x="54" y="335"/>
                    <a:pt x="52" y="333"/>
                    <a:pt x="51" y="333"/>
                  </a:cubicBezTo>
                  <a:moveTo>
                    <a:pt x="98" y="333"/>
                  </a:moveTo>
                  <a:cubicBezTo>
                    <a:pt x="96" y="333"/>
                    <a:pt x="95" y="335"/>
                    <a:pt x="95" y="336"/>
                  </a:cubicBezTo>
                  <a:cubicBezTo>
                    <a:pt x="95" y="338"/>
                    <a:pt x="96" y="340"/>
                    <a:pt x="98" y="340"/>
                  </a:cubicBezTo>
                  <a:cubicBezTo>
                    <a:pt x="100" y="340"/>
                    <a:pt x="102" y="338"/>
                    <a:pt x="102" y="336"/>
                  </a:cubicBezTo>
                  <a:cubicBezTo>
                    <a:pt x="102" y="335"/>
                    <a:pt x="100" y="333"/>
                    <a:pt x="98" y="333"/>
                  </a:cubicBezTo>
                  <a:moveTo>
                    <a:pt x="146" y="333"/>
                  </a:moveTo>
                  <a:cubicBezTo>
                    <a:pt x="144" y="333"/>
                    <a:pt x="143" y="335"/>
                    <a:pt x="143" y="336"/>
                  </a:cubicBezTo>
                  <a:cubicBezTo>
                    <a:pt x="143" y="338"/>
                    <a:pt x="144" y="340"/>
                    <a:pt x="146" y="340"/>
                  </a:cubicBezTo>
                  <a:cubicBezTo>
                    <a:pt x="148" y="340"/>
                    <a:pt x="149" y="338"/>
                    <a:pt x="149" y="336"/>
                  </a:cubicBezTo>
                  <a:cubicBezTo>
                    <a:pt x="149" y="335"/>
                    <a:pt x="148" y="333"/>
                    <a:pt x="146" y="333"/>
                  </a:cubicBezTo>
                  <a:moveTo>
                    <a:pt x="194" y="333"/>
                  </a:moveTo>
                  <a:cubicBezTo>
                    <a:pt x="192" y="333"/>
                    <a:pt x="190" y="335"/>
                    <a:pt x="190" y="336"/>
                  </a:cubicBezTo>
                  <a:cubicBezTo>
                    <a:pt x="190" y="338"/>
                    <a:pt x="192" y="340"/>
                    <a:pt x="194" y="340"/>
                  </a:cubicBezTo>
                  <a:cubicBezTo>
                    <a:pt x="195" y="340"/>
                    <a:pt x="197" y="338"/>
                    <a:pt x="197" y="336"/>
                  </a:cubicBezTo>
                  <a:cubicBezTo>
                    <a:pt x="197" y="335"/>
                    <a:pt x="195" y="333"/>
                    <a:pt x="194" y="333"/>
                  </a:cubicBezTo>
                  <a:moveTo>
                    <a:pt x="241" y="333"/>
                  </a:moveTo>
                  <a:cubicBezTo>
                    <a:pt x="239" y="333"/>
                    <a:pt x="238" y="335"/>
                    <a:pt x="238" y="336"/>
                  </a:cubicBezTo>
                  <a:cubicBezTo>
                    <a:pt x="238" y="338"/>
                    <a:pt x="239" y="340"/>
                    <a:pt x="241" y="340"/>
                  </a:cubicBezTo>
                  <a:cubicBezTo>
                    <a:pt x="243" y="340"/>
                    <a:pt x="244" y="338"/>
                    <a:pt x="244" y="336"/>
                  </a:cubicBezTo>
                  <a:cubicBezTo>
                    <a:pt x="244" y="335"/>
                    <a:pt x="243" y="333"/>
                    <a:pt x="241" y="333"/>
                  </a:cubicBezTo>
                  <a:moveTo>
                    <a:pt x="289" y="333"/>
                  </a:moveTo>
                  <a:cubicBezTo>
                    <a:pt x="287" y="333"/>
                    <a:pt x="285" y="335"/>
                    <a:pt x="285" y="336"/>
                  </a:cubicBezTo>
                  <a:cubicBezTo>
                    <a:pt x="285" y="338"/>
                    <a:pt x="287" y="340"/>
                    <a:pt x="289" y="340"/>
                  </a:cubicBezTo>
                  <a:cubicBezTo>
                    <a:pt x="291" y="340"/>
                    <a:pt x="292" y="338"/>
                    <a:pt x="292" y="336"/>
                  </a:cubicBezTo>
                  <a:cubicBezTo>
                    <a:pt x="292" y="335"/>
                    <a:pt x="291" y="333"/>
                    <a:pt x="289" y="333"/>
                  </a:cubicBezTo>
                  <a:moveTo>
                    <a:pt x="336" y="333"/>
                  </a:moveTo>
                  <a:cubicBezTo>
                    <a:pt x="335" y="333"/>
                    <a:pt x="333" y="335"/>
                    <a:pt x="333" y="336"/>
                  </a:cubicBezTo>
                  <a:cubicBezTo>
                    <a:pt x="333" y="338"/>
                    <a:pt x="335" y="340"/>
                    <a:pt x="336" y="340"/>
                  </a:cubicBezTo>
                  <a:cubicBezTo>
                    <a:pt x="338" y="340"/>
                    <a:pt x="340" y="338"/>
                    <a:pt x="340" y="336"/>
                  </a:cubicBezTo>
                  <a:cubicBezTo>
                    <a:pt x="340" y="335"/>
                    <a:pt x="338" y="333"/>
                    <a:pt x="336" y="333"/>
                  </a:cubicBezTo>
                  <a:moveTo>
                    <a:pt x="765" y="333"/>
                  </a:moveTo>
                  <a:cubicBezTo>
                    <a:pt x="763" y="333"/>
                    <a:pt x="762" y="335"/>
                    <a:pt x="762" y="336"/>
                  </a:cubicBezTo>
                  <a:cubicBezTo>
                    <a:pt x="762" y="338"/>
                    <a:pt x="763" y="340"/>
                    <a:pt x="765" y="340"/>
                  </a:cubicBezTo>
                  <a:cubicBezTo>
                    <a:pt x="767" y="340"/>
                    <a:pt x="768" y="338"/>
                    <a:pt x="768" y="336"/>
                  </a:cubicBezTo>
                  <a:cubicBezTo>
                    <a:pt x="768" y="335"/>
                    <a:pt x="767" y="333"/>
                    <a:pt x="765" y="333"/>
                  </a:cubicBezTo>
                  <a:moveTo>
                    <a:pt x="813" y="333"/>
                  </a:moveTo>
                  <a:cubicBezTo>
                    <a:pt x="811" y="333"/>
                    <a:pt x="809" y="335"/>
                    <a:pt x="809" y="336"/>
                  </a:cubicBezTo>
                  <a:cubicBezTo>
                    <a:pt x="809" y="338"/>
                    <a:pt x="811" y="340"/>
                    <a:pt x="813" y="340"/>
                  </a:cubicBezTo>
                  <a:cubicBezTo>
                    <a:pt x="814" y="340"/>
                    <a:pt x="816" y="338"/>
                    <a:pt x="816" y="336"/>
                  </a:cubicBezTo>
                  <a:cubicBezTo>
                    <a:pt x="816" y="335"/>
                    <a:pt x="814" y="333"/>
                    <a:pt x="813" y="333"/>
                  </a:cubicBezTo>
                  <a:moveTo>
                    <a:pt x="860" y="333"/>
                  </a:moveTo>
                  <a:cubicBezTo>
                    <a:pt x="858" y="333"/>
                    <a:pt x="857" y="335"/>
                    <a:pt x="857" y="336"/>
                  </a:cubicBezTo>
                  <a:cubicBezTo>
                    <a:pt x="857" y="338"/>
                    <a:pt x="858" y="340"/>
                    <a:pt x="860" y="340"/>
                  </a:cubicBezTo>
                  <a:cubicBezTo>
                    <a:pt x="862" y="340"/>
                    <a:pt x="864" y="338"/>
                    <a:pt x="864" y="336"/>
                  </a:cubicBezTo>
                  <a:cubicBezTo>
                    <a:pt x="864" y="335"/>
                    <a:pt x="862" y="333"/>
                    <a:pt x="860" y="333"/>
                  </a:cubicBezTo>
                  <a:moveTo>
                    <a:pt x="908" y="333"/>
                  </a:moveTo>
                  <a:cubicBezTo>
                    <a:pt x="906" y="333"/>
                    <a:pt x="905" y="335"/>
                    <a:pt x="905" y="336"/>
                  </a:cubicBezTo>
                  <a:cubicBezTo>
                    <a:pt x="905" y="338"/>
                    <a:pt x="906" y="340"/>
                    <a:pt x="908" y="340"/>
                  </a:cubicBezTo>
                  <a:cubicBezTo>
                    <a:pt x="910" y="340"/>
                    <a:pt x="911" y="338"/>
                    <a:pt x="911" y="336"/>
                  </a:cubicBezTo>
                  <a:cubicBezTo>
                    <a:pt x="911" y="335"/>
                    <a:pt x="910" y="333"/>
                    <a:pt x="908" y="333"/>
                  </a:cubicBezTo>
                  <a:moveTo>
                    <a:pt x="955" y="333"/>
                  </a:moveTo>
                  <a:cubicBezTo>
                    <a:pt x="954" y="333"/>
                    <a:pt x="952" y="335"/>
                    <a:pt x="952" y="336"/>
                  </a:cubicBezTo>
                  <a:cubicBezTo>
                    <a:pt x="952" y="338"/>
                    <a:pt x="954" y="340"/>
                    <a:pt x="955" y="340"/>
                  </a:cubicBezTo>
                  <a:cubicBezTo>
                    <a:pt x="957" y="340"/>
                    <a:pt x="959" y="338"/>
                    <a:pt x="959" y="336"/>
                  </a:cubicBezTo>
                  <a:cubicBezTo>
                    <a:pt x="959" y="335"/>
                    <a:pt x="957" y="333"/>
                    <a:pt x="955" y="333"/>
                  </a:cubicBezTo>
                  <a:moveTo>
                    <a:pt x="1003" y="333"/>
                  </a:moveTo>
                  <a:cubicBezTo>
                    <a:pt x="1001" y="333"/>
                    <a:pt x="1000" y="335"/>
                    <a:pt x="1000" y="336"/>
                  </a:cubicBezTo>
                  <a:cubicBezTo>
                    <a:pt x="1000" y="338"/>
                    <a:pt x="1001" y="340"/>
                    <a:pt x="1003" y="340"/>
                  </a:cubicBezTo>
                  <a:cubicBezTo>
                    <a:pt x="1005" y="340"/>
                    <a:pt x="1006" y="338"/>
                    <a:pt x="1006" y="336"/>
                  </a:cubicBezTo>
                  <a:cubicBezTo>
                    <a:pt x="1006" y="335"/>
                    <a:pt x="1005" y="333"/>
                    <a:pt x="1003" y="333"/>
                  </a:cubicBezTo>
                  <a:moveTo>
                    <a:pt x="1051" y="333"/>
                  </a:moveTo>
                  <a:cubicBezTo>
                    <a:pt x="1049" y="333"/>
                    <a:pt x="1047" y="335"/>
                    <a:pt x="1047" y="336"/>
                  </a:cubicBezTo>
                  <a:cubicBezTo>
                    <a:pt x="1047" y="338"/>
                    <a:pt x="1049" y="340"/>
                    <a:pt x="1051" y="340"/>
                  </a:cubicBezTo>
                  <a:cubicBezTo>
                    <a:pt x="1053" y="340"/>
                    <a:pt x="1054" y="338"/>
                    <a:pt x="1054" y="336"/>
                  </a:cubicBezTo>
                  <a:cubicBezTo>
                    <a:pt x="1054" y="335"/>
                    <a:pt x="1053" y="333"/>
                    <a:pt x="1051" y="333"/>
                  </a:cubicBezTo>
                  <a:moveTo>
                    <a:pt x="1098" y="333"/>
                  </a:moveTo>
                  <a:cubicBezTo>
                    <a:pt x="1097" y="333"/>
                    <a:pt x="1095" y="335"/>
                    <a:pt x="1095" y="336"/>
                  </a:cubicBezTo>
                  <a:cubicBezTo>
                    <a:pt x="1095" y="338"/>
                    <a:pt x="1097" y="340"/>
                    <a:pt x="1098" y="340"/>
                  </a:cubicBezTo>
                  <a:cubicBezTo>
                    <a:pt x="1100" y="340"/>
                    <a:pt x="1102" y="338"/>
                    <a:pt x="1102" y="336"/>
                  </a:cubicBezTo>
                  <a:cubicBezTo>
                    <a:pt x="1102" y="335"/>
                    <a:pt x="1100" y="333"/>
                    <a:pt x="1098" y="333"/>
                  </a:cubicBezTo>
                  <a:moveTo>
                    <a:pt x="3" y="285"/>
                  </a:moveTo>
                  <a:cubicBezTo>
                    <a:pt x="1" y="285"/>
                    <a:pt x="0" y="287"/>
                    <a:pt x="0" y="289"/>
                  </a:cubicBezTo>
                  <a:cubicBezTo>
                    <a:pt x="0" y="291"/>
                    <a:pt x="1" y="292"/>
                    <a:pt x="3" y="292"/>
                  </a:cubicBezTo>
                  <a:cubicBezTo>
                    <a:pt x="5" y="292"/>
                    <a:pt x="6" y="291"/>
                    <a:pt x="6" y="289"/>
                  </a:cubicBezTo>
                  <a:cubicBezTo>
                    <a:pt x="6" y="287"/>
                    <a:pt x="5" y="285"/>
                    <a:pt x="3" y="285"/>
                  </a:cubicBezTo>
                  <a:moveTo>
                    <a:pt x="51" y="285"/>
                  </a:moveTo>
                  <a:cubicBezTo>
                    <a:pt x="49" y="285"/>
                    <a:pt x="47" y="287"/>
                    <a:pt x="47" y="289"/>
                  </a:cubicBezTo>
                  <a:cubicBezTo>
                    <a:pt x="47" y="291"/>
                    <a:pt x="49" y="292"/>
                    <a:pt x="51" y="292"/>
                  </a:cubicBezTo>
                  <a:cubicBezTo>
                    <a:pt x="52" y="292"/>
                    <a:pt x="54" y="291"/>
                    <a:pt x="54" y="289"/>
                  </a:cubicBezTo>
                  <a:cubicBezTo>
                    <a:pt x="54" y="287"/>
                    <a:pt x="52" y="285"/>
                    <a:pt x="51" y="285"/>
                  </a:cubicBezTo>
                  <a:moveTo>
                    <a:pt x="98" y="285"/>
                  </a:moveTo>
                  <a:cubicBezTo>
                    <a:pt x="96" y="285"/>
                    <a:pt x="95" y="287"/>
                    <a:pt x="95" y="289"/>
                  </a:cubicBezTo>
                  <a:cubicBezTo>
                    <a:pt x="95" y="291"/>
                    <a:pt x="96" y="292"/>
                    <a:pt x="98" y="292"/>
                  </a:cubicBezTo>
                  <a:cubicBezTo>
                    <a:pt x="100" y="292"/>
                    <a:pt x="102" y="291"/>
                    <a:pt x="102" y="289"/>
                  </a:cubicBezTo>
                  <a:cubicBezTo>
                    <a:pt x="102" y="287"/>
                    <a:pt x="100" y="285"/>
                    <a:pt x="98" y="285"/>
                  </a:cubicBezTo>
                  <a:moveTo>
                    <a:pt x="146" y="285"/>
                  </a:moveTo>
                  <a:cubicBezTo>
                    <a:pt x="144" y="285"/>
                    <a:pt x="143" y="287"/>
                    <a:pt x="143" y="289"/>
                  </a:cubicBezTo>
                  <a:cubicBezTo>
                    <a:pt x="143" y="291"/>
                    <a:pt x="144" y="292"/>
                    <a:pt x="146" y="292"/>
                  </a:cubicBezTo>
                  <a:cubicBezTo>
                    <a:pt x="148" y="292"/>
                    <a:pt x="149" y="291"/>
                    <a:pt x="149" y="289"/>
                  </a:cubicBezTo>
                  <a:cubicBezTo>
                    <a:pt x="149" y="287"/>
                    <a:pt x="148" y="285"/>
                    <a:pt x="146" y="285"/>
                  </a:cubicBezTo>
                  <a:moveTo>
                    <a:pt x="194" y="285"/>
                  </a:moveTo>
                  <a:cubicBezTo>
                    <a:pt x="192" y="285"/>
                    <a:pt x="190" y="287"/>
                    <a:pt x="190" y="289"/>
                  </a:cubicBezTo>
                  <a:cubicBezTo>
                    <a:pt x="190" y="291"/>
                    <a:pt x="192" y="292"/>
                    <a:pt x="194" y="292"/>
                  </a:cubicBezTo>
                  <a:cubicBezTo>
                    <a:pt x="195" y="292"/>
                    <a:pt x="197" y="291"/>
                    <a:pt x="197" y="289"/>
                  </a:cubicBezTo>
                  <a:cubicBezTo>
                    <a:pt x="197" y="287"/>
                    <a:pt x="195" y="285"/>
                    <a:pt x="194" y="285"/>
                  </a:cubicBezTo>
                  <a:moveTo>
                    <a:pt x="241" y="285"/>
                  </a:moveTo>
                  <a:cubicBezTo>
                    <a:pt x="239" y="285"/>
                    <a:pt x="238" y="287"/>
                    <a:pt x="238" y="289"/>
                  </a:cubicBezTo>
                  <a:cubicBezTo>
                    <a:pt x="238" y="291"/>
                    <a:pt x="239" y="292"/>
                    <a:pt x="241" y="292"/>
                  </a:cubicBezTo>
                  <a:cubicBezTo>
                    <a:pt x="243" y="292"/>
                    <a:pt x="244" y="291"/>
                    <a:pt x="244" y="289"/>
                  </a:cubicBezTo>
                  <a:cubicBezTo>
                    <a:pt x="244" y="287"/>
                    <a:pt x="243" y="285"/>
                    <a:pt x="241" y="285"/>
                  </a:cubicBezTo>
                  <a:moveTo>
                    <a:pt x="289" y="285"/>
                  </a:moveTo>
                  <a:cubicBezTo>
                    <a:pt x="287" y="285"/>
                    <a:pt x="285" y="287"/>
                    <a:pt x="285" y="289"/>
                  </a:cubicBezTo>
                  <a:cubicBezTo>
                    <a:pt x="285" y="291"/>
                    <a:pt x="287" y="292"/>
                    <a:pt x="289" y="292"/>
                  </a:cubicBezTo>
                  <a:cubicBezTo>
                    <a:pt x="291" y="292"/>
                    <a:pt x="292" y="291"/>
                    <a:pt x="292" y="289"/>
                  </a:cubicBezTo>
                  <a:cubicBezTo>
                    <a:pt x="292" y="287"/>
                    <a:pt x="291" y="285"/>
                    <a:pt x="289" y="285"/>
                  </a:cubicBezTo>
                  <a:moveTo>
                    <a:pt x="336" y="285"/>
                  </a:moveTo>
                  <a:cubicBezTo>
                    <a:pt x="335" y="285"/>
                    <a:pt x="333" y="287"/>
                    <a:pt x="333" y="289"/>
                  </a:cubicBezTo>
                  <a:cubicBezTo>
                    <a:pt x="333" y="291"/>
                    <a:pt x="335" y="292"/>
                    <a:pt x="336" y="292"/>
                  </a:cubicBezTo>
                  <a:cubicBezTo>
                    <a:pt x="338" y="292"/>
                    <a:pt x="340" y="291"/>
                    <a:pt x="340" y="289"/>
                  </a:cubicBezTo>
                  <a:cubicBezTo>
                    <a:pt x="340" y="287"/>
                    <a:pt x="338" y="285"/>
                    <a:pt x="336" y="285"/>
                  </a:cubicBezTo>
                  <a:moveTo>
                    <a:pt x="765" y="285"/>
                  </a:moveTo>
                  <a:cubicBezTo>
                    <a:pt x="763" y="285"/>
                    <a:pt x="762" y="287"/>
                    <a:pt x="762" y="289"/>
                  </a:cubicBezTo>
                  <a:cubicBezTo>
                    <a:pt x="762" y="291"/>
                    <a:pt x="763" y="292"/>
                    <a:pt x="765" y="292"/>
                  </a:cubicBezTo>
                  <a:cubicBezTo>
                    <a:pt x="767" y="292"/>
                    <a:pt x="768" y="291"/>
                    <a:pt x="768" y="289"/>
                  </a:cubicBezTo>
                  <a:cubicBezTo>
                    <a:pt x="768" y="287"/>
                    <a:pt x="767" y="285"/>
                    <a:pt x="765" y="285"/>
                  </a:cubicBezTo>
                  <a:moveTo>
                    <a:pt x="813" y="285"/>
                  </a:moveTo>
                  <a:cubicBezTo>
                    <a:pt x="811" y="285"/>
                    <a:pt x="809" y="287"/>
                    <a:pt x="809" y="289"/>
                  </a:cubicBezTo>
                  <a:cubicBezTo>
                    <a:pt x="809" y="291"/>
                    <a:pt x="811" y="292"/>
                    <a:pt x="813" y="292"/>
                  </a:cubicBezTo>
                  <a:cubicBezTo>
                    <a:pt x="814" y="292"/>
                    <a:pt x="816" y="291"/>
                    <a:pt x="816" y="289"/>
                  </a:cubicBezTo>
                  <a:cubicBezTo>
                    <a:pt x="816" y="287"/>
                    <a:pt x="814" y="285"/>
                    <a:pt x="813" y="285"/>
                  </a:cubicBezTo>
                  <a:moveTo>
                    <a:pt x="860" y="285"/>
                  </a:moveTo>
                  <a:cubicBezTo>
                    <a:pt x="858" y="285"/>
                    <a:pt x="857" y="287"/>
                    <a:pt x="857" y="289"/>
                  </a:cubicBezTo>
                  <a:cubicBezTo>
                    <a:pt x="857" y="291"/>
                    <a:pt x="858" y="292"/>
                    <a:pt x="860" y="292"/>
                  </a:cubicBezTo>
                  <a:cubicBezTo>
                    <a:pt x="862" y="292"/>
                    <a:pt x="864" y="291"/>
                    <a:pt x="864" y="289"/>
                  </a:cubicBezTo>
                  <a:cubicBezTo>
                    <a:pt x="864" y="287"/>
                    <a:pt x="862" y="285"/>
                    <a:pt x="860" y="285"/>
                  </a:cubicBezTo>
                  <a:moveTo>
                    <a:pt x="908" y="285"/>
                  </a:moveTo>
                  <a:cubicBezTo>
                    <a:pt x="906" y="285"/>
                    <a:pt x="905" y="287"/>
                    <a:pt x="905" y="289"/>
                  </a:cubicBezTo>
                  <a:cubicBezTo>
                    <a:pt x="905" y="291"/>
                    <a:pt x="906" y="292"/>
                    <a:pt x="908" y="292"/>
                  </a:cubicBezTo>
                  <a:cubicBezTo>
                    <a:pt x="910" y="292"/>
                    <a:pt x="911" y="291"/>
                    <a:pt x="911" y="289"/>
                  </a:cubicBezTo>
                  <a:cubicBezTo>
                    <a:pt x="911" y="287"/>
                    <a:pt x="910" y="285"/>
                    <a:pt x="908" y="285"/>
                  </a:cubicBezTo>
                  <a:moveTo>
                    <a:pt x="955" y="285"/>
                  </a:moveTo>
                  <a:cubicBezTo>
                    <a:pt x="954" y="285"/>
                    <a:pt x="952" y="287"/>
                    <a:pt x="952" y="289"/>
                  </a:cubicBezTo>
                  <a:cubicBezTo>
                    <a:pt x="952" y="291"/>
                    <a:pt x="954" y="292"/>
                    <a:pt x="955" y="292"/>
                  </a:cubicBezTo>
                  <a:cubicBezTo>
                    <a:pt x="957" y="292"/>
                    <a:pt x="959" y="291"/>
                    <a:pt x="959" y="289"/>
                  </a:cubicBezTo>
                  <a:cubicBezTo>
                    <a:pt x="959" y="287"/>
                    <a:pt x="957" y="285"/>
                    <a:pt x="955" y="285"/>
                  </a:cubicBezTo>
                  <a:moveTo>
                    <a:pt x="1003" y="285"/>
                  </a:moveTo>
                  <a:cubicBezTo>
                    <a:pt x="1001" y="285"/>
                    <a:pt x="1000" y="287"/>
                    <a:pt x="1000" y="289"/>
                  </a:cubicBezTo>
                  <a:cubicBezTo>
                    <a:pt x="1000" y="291"/>
                    <a:pt x="1001" y="292"/>
                    <a:pt x="1003" y="292"/>
                  </a:cubicBezTo>
                  <a:cubicBezTo>
                    <a:pt x="1005" y="292"/>
                    <a:pt x="1006" y="291"/>
                    <a:pt x="1006" y="289"/>
                  </a:cubicBezTo>
                  <a:cubicBezTo>
                    <a:pt x="1006" y="287"/>
                    <a:pt x="1005" y="285"/>
                    <a:pt x="1003" y="285"/>
                  </a:cubicBezTo>
                  <a:moveTo>
                    <a:pt x="1051" y="285"/>
                  </a:moveTo>
                  <a:cubicBezTo>
                    <a:pt x="1049" y="285"/>
                    <a:pt x="1047" y="287"/>
                    <a:pt x="1047" y="289"/>
                  </a:cubicBezTo>
                  <a:cubicBezTo>
                    <a:pt x="1047" y="291"/>
                    <a:pt x="1049" y="292"/>
                    <a:pt x="1051" y="292"/>
                  </a:cubicBezTo>
                  <a:cubicBezTo>
                    <a:pt x="1053" y="292"/>
                    <a:pt x="1054" y="291"/>
                    <a:pt x="1054" y="289"/>
                  </a:cubicBezTo>
                  <a:cubicBezTo>
                    <a:pt x="1054" y="287"/>
                    <a:pt x="1053" y="285"/>
                    <a:pt x="1051" y="285"/>
                  </a:cubicBezTo>
                  <a:moveTo>
                    <a:pt x="1098" y="285"/>
                  </a:moveTo>
                  <a:cubicBezTo>
                    <a:pt x="1097" y="285"/>
                    <a:pt x="1095" y="287"/>
                    <a:pt x="1095" y="289"/>
                  </a:cubicBezTo>
                  <a:cubicBezTo>
                    <a:pt x="1095" y="291"/>
                    <a:pt x="1097" y="292"/>
                    <a:pt x="1098" y="292"/>
                  </a:cubicBezTo>
                  <a:cubicBezTo>
                    <a:pt x="1100" y="292"/>
                    <a:pt x="1102" y="291"/>
                    <a:pt x="1102" y="289"/>
                  </a:cubicBezTo>
                  <a:cubicBezTo>
                    <a:pt x="1102" y="287"/>
                    <a:pt x="1100" y="285"/>
                    <a:pt x="1098" y="285"/>
                  </a:cubicBezTo>
                  <a:moveTo>
                    <a:pt x="3" y="238"/>
                  </a:moveTo>
                  <a:cubicBezTo>
                    <a:pt x="1" y="238"/>
                    <a:pt x="0" y="239"/>
                    <a:pt x="0" y="241"/>
                  </a:cubicBezTo>
                  <a:cubicBezTo>
                    <a:pt x="0" y="243"/>
                    <a:pt x="1" y="244"/>
                    <a:pt x="3" y="244"/>
                  </a:cubicBezTo>
                  <a:cubicBezTo>
                    <a:pt x="5" y="244"/>
                    <a:pt x="6" y="243"/>
                    <a:pt x="6" y="241"/>
                  </a:cubicBezTo>
                  <a:cubicBezTo>
                    <a:pt x="6" y="239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39"/>
                    <a:pt x="47" y="241"/>
                  </a:cubicBezTo>
                  <a:cubicBezTo>
                    <a:pt x="47" y="243"/>
                    <a:pt x="49" y="244"/>
                    <a:pt x="51" y="244"/>
                  </a:cubicBezTo>
                  <a:cubicBezTo>
                    <a:pt x="52" y="244"/>
                    <a:pt x="54" y="243"/>
                    <a:pt x="54" y="241"/>
                  </a:cubicBezTo>
                  <a:cubicBezTo>
                    <a:pt x="54" y="239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39"/>
                    <a:pt x="95" y="241"/>
                  </a:cubicBezTo>
                  <a:cubicBezTo>
                    <a:pt x="95" y="243"/>
                    <a:pt x="96" y="244"/>
                    <a:pt x="98" y="244"/>
                  </a:cubicBezTo>
                  <a:cubicBezTo>
                    <a:pt x="100" y="244"/>
                    <a:pt x="102" y="243"/>
                    <a:pt x="102" y="241"/>
                  </a:cubicBezTo>
                  <a:cubicBezTo>
                    <a:pt x="102" y="239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39"/>
                    <a:pt x="143" y="241"/>
                  </a:cubicBezTo>
                  <a:cubicBezTo>
                    <a:pt x="143" y="243"/>
                    <a:pt x="144" y="244"/>
                    <a:pt x="146" y="244"/>
                  </a:cubicBezTo>
                  <a:cubicBezTo>
                    <a:pt x="148" y="244"/>
                    <a:pt x="149" y="243"/>
                    <a:pt x="149" y="241"/>
                  </a:cubicBezTo>
                  <a:cubicBezTo>
                    <a:pt x="149" y="239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39"/>
                    <a:pt x="190" y="241"/>
                  </a:cubicBezTo>
                  <a:cubicBezTo>
                    <a:pt x="190" y="243"/>
                    <a:pt x="192" y="244"/>
                    <a:pt x="194" y="244"/>
                  </a:cubicBezTo>
                  <a:cubicBezTo>
                    <a:pt x="195" y="244"/>
                    <a:pt x="197" y="243"/>
                    <a:pt x="197" y="241"/>
                  </a:cubicBezTo>
                  <a:cubicBezTo>
                    <a:pt x="197" y="239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39"/>
                    <a:pt x="238" y="241"/>
                  </a:cubicBezTo>
                  <a:cubicBezTo>
                    <a:pt x="238" y="243"/>
                    <a:pt x="239" y="244"/>
                    <a:pt x="241" y="244"/>
                  </a:cubicBezTo>
                  <a:cubicBezTo>
                    <a:pt x="243" y="244"/>
                    <a:pt x="244" y="243"/>
                    <a:pt x="244" y="241"/>
                  </a:cubicBezTo>
                  <a:cubicBezTo>
                    <a:pt x="244" y="239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39"/>
                    <a:pt x="285" y="241"/>
                  </a:cubicBezTo>
                  <a:cubicBezTo>
                    <a:pt x="285" y="243"/>
                    <a:pt x="287" y="244"/>
                    <a:pt x="289" y="244"/>
                  </a:cubicBezTo>
                  <a:cubicBezTo>
                    <a:pt x="291" y="244"/>
                    <a:pt x="292" y="243"/>
                    <a:pt x="292" y="241"/>
                  </a:cubicBezTo>
                  <a:cubicBezTo>
                    <a:pt x="292" y="239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39"/>
                    <a:pt x="333" y="241"/>
                  </a:cubicBezTo>
                  <a:cubicBezTo>
                    <a:pt x="333" y="243"/>
                    <a:pt x="335" y="244"/>
                    <a:pt x="336" y="244"/>
                  </a:cubicBezTo>
                  <a:cubicBezTo>
                    <a:pt x="338" y="244"/>
                    <a:pt x="340" y="243"/>
                    <a:pt x="340" y="241"/>
                  </a:cubicBezTo>
                  <a:cubicBezTo>
                    <a:pt x="340" y="239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39"/>
                    <a:pt x="762" y="241"/>
                  </a:cubicBezTo>
                  <a:cubicBezTo>
                    <a:pt x="762" y="243"/>
                    <a:pt x="763" y="244"/>
                    <a:pt x="765" y="244"/>
                  </a:cubicBezTo>
                  <a:cubicBezTo>
                    <a:pt x="767" y="244"/>
                    <a:pt x="768" y="243"/>
                    <a:pt x="768" y="241"/>
                  </a:cubicBezTo>
                  <a:cubicBezTo>
                    <a:pt x="768" y="239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39"/>
                    <a:pt x="809" y="241"/>
                  </a:cubicBezTo>
                  <a:cubicBezTo>
                    <a:pt x="809" y="243"/>
                    <a:pt x="811" y="244"/>
                    <a:pt x="813" y="244"/>
                  </a:cubicBezTo>
                  <a:cubicBezTo>
                    <a:pt x="814" y="244"/>
                    <a:pt x="816" y="243"/>
                    <a:pt x="816" y="241"/>
                  </a:cubicBezTo>
                  <a:cubicBezTo>
                    <a:pt x="816" y="239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39"/>
                    <a:pt x="857" y="241"/>
                  </a:cubicBezTo>
                  <a:cubicBezTo>
                    <a:pt x="857" y="243"/>
                    <a:pt x="858" y="244"/>
                    <a:pt x="860" y="244"/>
                  </a:cubicBezTo>
                  <a:cubicBezTo>
                    <a:pt x="862" y="244"/>
                    <a:pt x="864" y="243"/>
                    <a:pt x="864" y="241"/>
                  </a:cubicBezTo>
                  <a:cubicBezTo>
                    <a:pt x="864" y="239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39"/>
                    <a:pt x="905" y="241"/>
                  </a:cubicBezTo>
                  <a:cubicBezTo>
                    <a:pt x="905" y="243"/>
                    <a:pt x="906" y="244"/>
                    <a:pt x="908" y="244"/>
                  </a:cubicBezTo>
                  <a:cubicBezTo>
                    <a:pt x="910" y="244"/>
                    <a:pt x="911" y="243"/>
                    <a:pt x="911" y="241"/>
                  </a:cubicBezTo>
                  <a:cubicBezTo>
                    <a:pt x="911" y="239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39"/>
                    <a:pt x="952" y="241"/>
                  </a:cubicBezTo>
                  <a:cubicBezTo>
                    <a:pt x="952" y="243"/>
                    <a:pt x="954" y="244"/>
                    <a:pt x="955" y="244"/>
                  </a:cubicBezTo>
                  <a:cubicBezTo>
                    <a:pt x="957" y="244"/>
                    <a:pt x="959" y="243"/>
                    <a:pt x="959" y="241"/>
                  </a:cubicBezTo>
                  <a:cubicBezTo>
                    <a:pt x="959" y="239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39"/>
                    <a:pt x="1000" y="241"/>
                  </a:cubicBezTo>
                  <a:cubicBezTo>
                    <a:pt x="1000" y="243"/>
                    <a:pt x="1001" y="244"/>
                    <a:pt x="1003" y="244"/>
                  </a:cubicBezTo>
                  <a:cubicBezTo>
                    <a:pt x="1005" y="244"/>
                    <a:pt x="1006" y="243"/>
                    <a:pt x="1006" y="241"/>
                  </a:cubicBezTo>
                  <a:cubicBezTo>
                    <a:pt x="1006" y="239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39"/>
                    <a:pt x="1047" y="241"/>
                  </a:cubicBezTo>
                  <a:cubicBezTo>
                    <a:pt x="1047" y="243"/>
                    <a:pt x="1049" y="244"/>
                    <a:pt x="1051" y="244"/>
                  </a:cubicBezTo>
                  <a:cubicBezTo>
                    <a:pt x="1053" y="244"/>
                    <a:pt x="1054" y="243"/>
                    <a:pt x="1054" y="241"/>
                  </a:cubicBezTo>
                  <a:cubicBezTo>
                    <a:pt x="1054" y="239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39"/>
                    <a:pt x="1095" y="241"/>
                  </a:cubicBezTo>
                  <a:cubicBezTo>
                    <a:pt x="1095" y="243"/>
                    <a:pt x="1097" y="244"/>
                    <a:pt x="1098" y="244"/>
                  </a:cubicBezTo>
                  <a:cubicBezTo>
                    <a:pt x="1100" y="244"/>
                    <a:pt x="1102" y="243"/>
                    <a:pt x="1102" y="241"/>
                  </a:cubicBezTo>
                  <a:cubicBezTo>
                    <a:pt x="1102" y="239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5"/>
                    <a:pt x="1" y="197"/>
                    <a:pt x="3" y="197"/>
                  </a:cubicBezTo>
                  <a:cubicBezTo>
                    <a:pt x="5" y="197"/>
                    <a:pt x="6" y="195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5"/>
                    <a:pt x="49" y="197"/>
                    <a:pt x="51" y="197"/>
                  </a:cubicBezTo>
                  <a:cubicBezTo>
                    <a:pt x="52" y="197"/>
                    <a:pt x="54" y="195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5"/>
                    <a:pt x="96" y="197"/>
                    <a:pt x="98" y="197"/>
                  </a:cubicBezTo>
                  <a:cubicBezTo>
                    <a:pt x="100" y="197"/>
                    <a:pt x="102" y="195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5"/>
                    <a:pt x="144" y="197"/>
                    <a:pt x="146" y="197"/>
                  </a:cubicBezTo>
                  <a:cubicBezTo>
                    <a:pt x="148" y="197"/>
                    <a:pt x="149" y="195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5"/>
                    <a:pt x="192" y="197"/>
                    <a:pt x="194" y="197"/>
                  </a:cubicBezTo>
                  <a:cubicBezTo>
                    <a:pt x="195" y="197"/>
                    <a:pt x="197" y="195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5"/>
                    <a:pt x="239" y="197"/>
                    <a:pt x="241" y="197"/>
                  </a:cubicBezTo>
                  <a:cubicBezTo>
                    <a:pt x="243" y="197"/>
                    <a:pt x="244" y="195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5"/>
                    <a:pt x="287" y="197"/>
                    <a:pt x="289" y="197"/>
                  </a:cubicBezTo>
                  <a:cubicBezTo>
                    <a:pt x="291" y="197"/>
                    <a:pt x="292" y="195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5"/>
                    <a:pt x="335" y="197"/>
                    <a:pt x="336" y="197"/>
                  </a:cubicBezTo>
                  <a:cubicBezTo>
                    <a:pt x="338" y="197"/>
                    <a:pt x="340" y="195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5"/>
                    <a:pt x="763" y="197"/>
                    <a:pt x="765" y="197"/>
                  </a:cubicBezTo>
                  <a:cubicBezTo>
                    <a:pt x="767" y="197"/>
                    <a:pt x="768" y="195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5"/>
                    <a:pt x="811" y="197"/>
                    <a:pt x="813" y="197"/>
                  </a:cubicBezTo>
                  <a:cubicBezTo>
                    <a:pt x="814" y="197"/>
                    <a:pt x="816" y="195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5"/>
                    <a:pt x="858" y="197"/>
                    <a:pt x="860" y="197"/>
                  </a:cubicBezTo>
                  <a:cubicBezTo>
                    <a:pt x="862" y="197"/>
                    <a:pt x="864" y="195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5"/>
                    <a:pt x="906" y="197"/>
                    <a:pt x="908" y="197"/>
                  </a:cubicBezTo>
                  <a:cubicBezTo>
                    <a:pt x="910" y="197"/>
                    <a:pt x="911" y="195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5"/>
                    <a:pt x="954" y="197"/>
                    <a:pt x="955" y="197"/>
                  </a:cubicBezTo>
                  <a:cubicBezTo>
                    <a:pt x="957" y="197"/>
                    <a:pt x="959" y="195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5"/>
                    <a:pt x="1001" y="197"/>
                    <a:pt x="1003" y="197"/>
                  </a:cubicBezTo>
                  <a:cubicBezTo>
                    <a:pt x="1005" y="197"/>
                    <a:pt x="1006" y="195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5"/>
                    <a:pt x="1049" y="197"/>
                    <a:pt x="1051" y="197"/>
                  </a:cubicBezTo>
                  <a:cubicBezTo>
                    <a:pt x="1053" y="197"/>
                    <a:pt x="1054" y="195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5"/>
                    <a:pt x="1097" y="197"/>
                    <a:pt x="1098" y="197"/>
                  </a:cubicBezTo>
                  <a:cubicBezTo>
                    <a:pt x="1100" y="197"/>
                    <a:pt x="1102" y="195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6"/>
                    <a:pt x="0" y="98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8"/>
                  </a:cubicBezTo>
                  <a:cubicBezTo>
                    <a:pt x="6" y="96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6"/>
                    <a:pt x="47" y="98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8"/>
                  </a:cubicBezTo>
                  <a:cubicBezTo>
                    <a:pt x="54" y="96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6"/>
                    <a:pt x="95" y="98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8"/>
                  </a:cubicBezTo>
                  <a:cubicBezTo>
                    <a:pt x="102" y="96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6"/>
                    <a:pt x="143" y="98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8"/>
                  </a:cubicBezTo>
                  <a:cubicBezTo>
                    <a:pt x="149" y="96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6"/>
                    <a:pt x="190" y="98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8"/>
                  </a:cubicBezTo>
                  <a:cubicBezTo>
                    <a:pt x="197" y="96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6"/>
                    <a:pt x="238" y="98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8"/>
                  </a:cubicBezTo>
                  <a:cubicBezTo>
                    <a:pt x="244" y="96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6"/>
                    <a:pt x="285" y="98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8"/>
                  </a:cubicBezTo>
                  <a:cubicBezTo>
                    <a:pt x="292" y="96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6"/>
                    <a:pt x="333" y="98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8"/>
                  </a:cubicBezTo>
                  <a:cubicBezTo>
                    <a:pt x="340" y="96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6"/>
                    <a:pt x="762" y="98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8"/>
                  </a:cubicBezTo>
                  <a:cubicBezTo>
                    <a:pt x="768" y="96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6"/>
                    <a:pt x="809" y="98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8"/>
                  </a:cubicBezTo>
                  <a:cubicBezTo>
                    <a:pt x="816" y="96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6"/>
                    <a:pt x="857" y="98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8"/>
                  </a:cubicBezTo>
                  <a:cubicBezTo>
                    <a:pt x="864" y="96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6"/>
                    <a:pt x="905" y="98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8"/>
                  </a:cubicBezTo>
                  <a:cubicBezTo>
                    <a:pt x="911" y="96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6"/>
                    <a:pt x="952" y="98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8"/>
                  </a:cubicBezTo>
                  <a:cubicBezTo>
                    <a:pt x="959" y="96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6"/>
                    <a:pt x="1000" y="98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8"/>
                  </a:cubicBezTo>
                  <a:cubicBezTo>
                    <a:pt x="1006" y="96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6"/>
                    <a:pt x="1047" y="98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8"/>
                  </a:cubicBezTo>
                  <a:cubicBezTo>
                    <a:pt x="1054" y="96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6"/>
                    <a:pt x="1095" y="98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8"/>
                  </a:cubicBezTo>
                  <a:cubicBezTo>
                    <a:pt x="1102" y="96"/>
                    <a:pt x="1100" y="95"/>
                    <a:pt x="1098" y="95"/>
                  </a:cubicBezTo>
                  <a:moveTo>
                    <a:pt x="3" y="47"/>
                  </a:moveTo>
                  <a:cubicBezTo>
                    <a:pt x="1" y="47"/>
                    <a:pt x="0" y="49"/>
                    <a:pt x="0" y="51"/>
                  </a:cubicBezTo>
                  <a:cubicBezTo>
                    <a:pt x="0" y="52"/>
                    <a:pt x="1" y="54"/>
                    <a:pt x="3" y="54"/>
                  </a:cubicBezTo>
                  <a:cubicBezTo>
                    <a:pt x="5" y="54"/>
                    <a:pt x="6" y="52"/>
                    <a:pt x="6" y="51"/>
                  </a:cubicBezTo>
                  <a:cubicBezTo>
                    <a:pt x="6" y="49"/>
                    <a:pt x="5" y="47"/>
                    <a:pt x="3" y="47"/>
                  </a:cubicBezTo>
                  <a:moveTo>
                    <a:pt x="51" y="47"/>
                  </a:moveTo>
                  <a:cubicBezTo>
                    <a:pt x="49" y="47"/>
                    <a:pt x="47" y="49"/>
                    <a:pt x="47" y="51"/>
                  </a:cubicBezTo>
                  <a:cubicBezTo>
                    <a:pt x="47" y="52"/>
                    <a:pt x="49" y="54"/>
                    <a:pt x="51" y="54"/>
                  </a:cubicBezTo>
                  <a:cubicBezTo>
                    <a:pt x="52" y="54"/>
                    <a:pt x="54" y="52"/>
                    <a:pt x="54" y="51"/>
                  </a:cubicBezTo>
                  <a:cubicBezTo>
                    <a:pt x="54" y="49"/>
                    <a:pt x="52" y="47"/>
                    <a:pt x="51" y="47"/>
                  </a:cubicBezTo>
                  <a:moveTo>
                    <a:pt x="98" y="47"/>
                  </a:moveTo>
                  <a:cubicBezTo>
                    <a:pt x="96" y="47"/>
                    <a:pt x="95" y="49"/>
                    <a:pt x="95" y="51"/>
                  </a:cubicBezTo>
                  <a:cubicBezTo>
                    <a:pt x="95" y="52"/>
                    <a:pt x="96" y="54"/>
                    <a:pt x="98" y="54"/>
                  </a:cubicBezTo>
                  <a:cubicBezTo>
                    <a:pt x="100" y="54"/>
                    <a:pt x="102" y="52"/>
                    <a:pt x="102" y="51"/>
                  </a:cubicBezTo>
                  <a:cubicBezTo>
                    <a:pt x="102" y="49"/>
                    <a:pt x="100" y="47"/>
                    <a:pt x="98" y="47"/>
                  </a:cubicBezTo>
                  <a:moveTo>
                    <a:pt x="146" y="47"/>
                  </a:moveTo>
                  <a:cubicBezTo>
                    <a:pt x="144" y="47"/>
                    <a:pt x="143" y="49"/>
                    <a:pt x="143" y="51"/>
                  </a:cubicBezTo>
                  <a:cubicBezTo>
                    <a:pt x="143" y="52"/>
                    <a:pt x="144" y="54"/>
                    <a:pt x="146" y="54"/>
                  </a:cubicBezTo>
                  <a:cubicBezTo>
                    <a:pt x="148" y="54"/>
                    <a:pt x="149" y="52"/>
                    <a:pt x="149" y="51"/>
                  </a:cubicBezTo>
                  <a:cubicBezTo>
                    <a:pt x="149" y="49"/>
                    <a:pt x="148" y="47"/>
                    <a:pt x="146" y="47"/>
                  </a:cubicBezTo>
                  <a:moveTo>
                    <a:pt x="194" y="47"/>
                  </a:moveTo>
                  <a:cubicBezTo>
                    <a:pt x="192" y="47"/>
                    <a:pt x="190" y="49"/>
                    <a:pt x="190" y="51"/>
                  </a:cubicBezTo>
                  <a:cubicBezTo>
                    <a:pt x="190" y="52"/>
                    <a:pt x="192" y="54"/>
                    <a:pt x="194" y="54"/>
                  </a:cubicBezTo>
                  <a:cubicBezTo>
                    <a:pt x="195" y="54"/>
                    <a:pt x="197" y="52"/>
                    <a:pt x="197" y="51"/>
                  </a:cubicBezTo>
                  <a:cubicBezTo>
                    <a:pt x="197" y="49"/>
                    <a:pt x="195" y="47"/>
                    <a:pt x="194" y="47"/>
                  </a:cubicBezTo>
                  <a:moveTo>
                    <a:pt x="241" y="47"/>
                  </a:moveTo>
                  <a:cubicBezTo>
                    <a:pt x="239" y="47"/>
                    <a:pt x="238" y="49"/>
                    <a:pt x="238" y="51"/>
                  </a:cubicBezTo>
                  <a:cubicBezTo>
                    <a:pt x="238" y="52"/>
                    <a:pt x="239" y="54"/>
                    <a:pt x="241" y="54"/>
                  </a:cubicBezTo>
                  <a:cubicBezTo>
                    <a:pt x="243" y="54"/>
                    <a:pt x="244" y="52"/>
                    <a:pt x="244" y="51"/>
                  </a:cubicBezTo>
                  <a:cubicBezTo>
                    <a:pt x="244" y="49"/>
                    <a:pt x="243" y="47"/>
                    <a:pt x="241" y="47"/>
                  </a:cubicBezTo>
                  <a:moveTo>
                    <a:pt x="289" y="47"/>
                  </a:moveTo>
                  <a:cubicBezTo>
                    <a:pt x="287" y="47"/>
                    <a:pt x="285" y="49"/>
                    <a:pt x="285" y="51"/>
                  </a:cubicBezTo>
                  <a:cubicBezTo>
                    <a:pt x="285" y="52"/>
                    <a:pt x="287" y="54"/>
                    <a:pt x="289" y="54"/>
                  </a:cubicBezTo>
                  <a:cubicBezTo>
                    <a:pt x="291" y="54"/>
                    <a:pt x="292" y="52"/>
                    <a:pt x="292" y="51"/>
                  </a:cubicBezTo>
                  <a:cubicBezTo>
                    <a:pt x="292" y="49"/>
                    <a:pt x="291" y="47"/>
                    <a:pt x="289" y="47"/>
                  </a:cubicBezTo>
                  <a:moveTo>
                    <a:pt x="336" y="47"/>
                  </a:moveTo>
                  <a:cubicBezTo>
                    <a:pt x="335" y="47"/>
                    <a:pt x="333" y="49"/>
                    <a:pt x="333" y="51"/>
                  </a:cubicBezTo>
                  <a:cubicBezTo>
                    <a:pt x="333" y="52"/>
                    <a:pt x="335" y="54"/>
                    <a:pt x="336" y="54"/>
                  </a:cubicBezTo>
                  <a:cubicBezTo>
                    <a:pt x="338" y="54"/>
                    <a:pt x="340" y="52"/>
                    <a:pt x="340" y="51"/>
                  </a:cubicBezTo>
                  <a:cubicBezTo>
                    <a:pt x="340" y="49"/>
                    <a:pt x="338" y="47"/>
                    <a:pt x="336" y="47"/>
                  </a:cubicBezTo>
                  <a:moveTo>
                    <a:pt x="765" y="47"/>
                  </a:moveTo>
                  <a:cubicBezTo>
                    <a:pt x="763" y="47"/>
                    <a:pt x="762" y="49"/>
                    <a:pt x="762" y="51"/>
                  </a:cubicBezTo>
                  <a:cubicBezTo>
                    <a:pt x="762" y="52"/>
                    <a:pt x="763" y="54"/>
                    <a:pt x="765" y="54"/>
                  </a:cubicBezTo>
                  <a:cubicBezTo>
                    <a:pt x="767" y="54"/>
                    <a:pt x="768" y="52"/>
                    <a:pt x="768" y="51"/>
                  </a:cubicBezTo>
                  <a:cubicBezTo>
                    <a:pt x="768" y="49"/>
                    <a:pt x="767" y="47"/>
                    <a:pt x="765" y="47"/>
                  </a:cubicBezTo>
                  <a:moveTo>
                    <a:pt x="813" y="47"/>
                  </a:moveTo>
                  <a:cubicBezTo>
                    <a:pt x="811" y="47"/>
                    <a:pt x="809" y="49"/>
                    <a:pt x="809" y="51"/>
                  </a:cubicBezTo>
                  <a:cubicBezTo>
                    <a:pt x="809" y="52"/>
                    <a:pt x="811" y="54"/>
                    <a:pt x="813" y="54"/>
                  </a:cubicBezTo>
                  <a:cubicBezTo>
                    <a:pt x="814" y="54"/>
                    <a:pt x="816" y="52"/>
                    <a:pt x="816" y="51"/>
                  </a:cubicBezTo>
                  <a:cubicBezTo>
                    <a:pt x="816" y="49"/>
                    <a:pt x="814" y="47"/>
                    <a:pt x="813" y="47"/>
                  </a:cubicBezTo>
                  <a:moveTo>
                    <a:pt x="860" y="47"/>
                  </a:moveTo>
                  <a:cubicBezTo>
                    <a:pt x="858" y="47"/>
                    <a:pt x="857" y="49"/>
                    <a:pt x="857" y="51"/>
                  </a:cubicBezTo>
                  <a:cubicBezTo>
                    <a:pt x="857" y="52"/>
                    <a:pt x="858" y="54"/>
                    <a:pt x="860" y="54"/>
                  </a:cubicBezTo>
                  <a:cubicBezTo>
                    <a:pt x="862" y="54"/>
                    <a:pt x="864" y="52"/>
                    <a:pt x="864" y="51"/>
                  </a:cubicBezTo>
                  <a:cubicBezTo>
                    <a:pt x="864" y="49"/>
                    <a:pt x="862" y="47"/>
                    <a:pt x="860" y="47"/>
                  </a:cubicBezTo>
                  <a:moveTo>
                    <a:pt x="908" y="47"/>
                  </a:moveTo>
                  <a:cubicBezTo>
                    <a:pt x="906" y="47"/>
                    <a:pt x="905" y="49"/>
                    <a:pt x="905" y="51"/>
                  </a:cubicBezTo>
                  <a:cubicBezTo>
                    <a:pt x="905" y="52"/>
                    <a:pt x="906" y="54"/>
                    <a:pt x="908" y="54"/>
                  </a:cubicBezTo>
                  <a:cubicBezTo>
                    <a:pt x="910" y="54"/>
                    <a:pt x="911" y="52"/>
                    <a:pt x="911" y="51"/>
                  </a:cubicBezTo>
                  <a:cubicBezTo>
                    <a:pt x="911" y="49"/>
                    <a:pt x="910" y="47"/>
                    <a:pt x="908" y="47"/>
                  </a:cubicBezTo>
                  <a:moveTo>
                    <a:pt x="955" y="47"/>
                  </a:moveTo>
                  <a:cubicBezTo>
                    <a:pt x="954" y="47"/>
                    <a:pt x="952" y="49"/>
                    <a:pt x="952" y="51"/>
                  </a:cubicBezTo>
                  <a:cubicBezTo>
                    <a:pt x="952" y="52"/>
                    <a:pt x="954" y="54"/>
                    <a:pt x="955" y="54"/>
                  </a:cubicBezTo>
                  <a:cubicBezTo>
                    <a:pt x="957" y="54"/>
                    <a:pt x="959" y="52"/>
                    <a:pt x="959" y="51"/>
                  </a:cubicBezTo>
                  <a:cubicBezTo>
                    <a:pt x="959" y="49"/>
                    <a:pt x="957" y="47"/>
                    <a:pt x="955" y="47"/>
                  </a:cubicBezTo>
                  <a:moveTo>
                    <a:pt x="1003" y="47"/>
                  </a:moveTo>
                  <a:cubicBezTo>
                    <a:pt x="1001" y="47"/>
                    <a:pt x="1000" y="49"/>
                    <a:pt x="1000" y="51"/>
                  </a:cubicBezTo>
                  <a:cubicBezTo>
                    <a:pt x="1000" y="52"/>
                    <a:pt x="1001" y="54"/>
                    <a:pt x="1003" y="54"/>
                  </a:cubicBezTo>
                  <a:cubicBezTo>
                    <a:pt x="1005" y="54"/>
                    <a:pt x="1006" y="52"/>
                    <a:pt x="1006" y="51"/>
                  </a:cubicBezTo>
                  <a:cubicBezTo>
                    <a:pt x="1006" y="49"/>
                    <a:pt x="1005" y="47"/>
                    <a:pt x="1003" y="47"/>
                  </a:cubicBezTo>
                  <a:moveTo>
                    <a:pt x="1051" y="47"/>
                  </a:moveTo>
                  <a:cubicBezTo>
                    <a:pt x="1049" y="47"/>
                    <a:pt x="1047" y="49"/>
                    <a:pt x="1047" y="51"/>
                  </a:cubicBezTo>
                  <a:cubicBezTo>
                    <a:pt x="1047" y="52"/>
                    <a:pt x="1049" y="54"/>
                    <a:pt x="1051" y="54"/>
                  </a:cubicBezTo>
                  <a:cubicBezTo>
                    <a:pt x="1053" y="54"/>
                    <a:pt x="1054" y="52"/>
                    <a:pt x="1054" y="51"/>
                  </a:cubicBezTo>
                  <a:cubicBezTo>
                    <a:pt x="1054" y="49"/>
                    <a:pt x="1053" y="47"/>
                    <a:pt x="1051" y="47"/>
                  </a:cubicBezTo>
                  <a:moveTo>
                    <a:pt x="1098" y="47"/>
                  </a:moveTo>
                  <a:cubicBezTo>
                    <a:pt x="1097" y="47"/>
                    <a:pt x="1095" y="49"/>
                    <a:pt x="1095" y="51"/>
                  </a:cubicBezTo>
                  <a:cubicBezTo>
                    <a:pt x="1095" y="52"/>
                    <a:pt x="1097" y="54"/>
                    <a:pt x="1098" y="54"/>
                  </a:cubicBezTo>
                  <a:cubicBezTo>
                    <a:pt x="1100" y="54"/>
                    <a:pt x="1102" y="52"/>
                    <a:pt x="1102" y="51"/>
                  </a:cubicBezTo>
                  <a:cubicBezTo>
                    <a:pt x="1102" y="49"/>
                    <a:pt x="1100" y="47"/>
                    <a:pt x="1098" y="47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6"/>
                    <a:pt x="51" y="6"/>
                  </a:cubicBezTo>
                  <a:cubicBezTo>
                    <a:pt x="52" y="6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6"/>
                    <a:pt x="98" y="6"/>
                  </a:cubicBezTo>
                  <a:cubicBezTo>
                    <a:pt x="100" y="6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6"/>
                    <a:pt x="146" y="6"/>
                  </a:cubicBezTo>
                  <a:cubicBezTo>
                    <a:pt x="148" y="6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6"/>
                    <a:pt x="194" y="6"/>
                  </a:cubicBezTo>
                  <a:cubicBezTo>
                    <a:pt x="195" y="6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6"/>
                    <a:pt x="241" y="6"/>
                  </a:cubicBezTo>
                  <a:cubicBezTo>
                    <a:pt x="243" y="6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6"/>
                    <a:pt x="289" y="6"/>
                  </a:cubicBezTo>
                  <a:cubicBezTo>
                    <a:pt x="291" y="6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6"/>
                    <a:pt x="336" y="6"/>
                  </a:cubicBezTo>
                  <a:cubicBezTo>
                    <a:pt x="338" y="6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6"/>
                    <a:pt x="765" y="6"/>
                  </a:cubicBezTo>
                  <a:cubicBezTo>
                    <a:pt x="767" y="6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6"/>
                    <a:pt x="813" y="6"/>
                  </a:cubicBezTo>
                  <a:cubicBezTo>
                    <a:pt x="814" y="6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6"/>
                    <a:pt x="860" y="6"/>
                  </a:cubicBezTo>
                  <a:cubicBezTo>
                    <a:pt x="862" y="6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6"/>
                    <a:pt x="908" y="6"/>
                  </a:cubicBezTo>
                  <a:cubicBezTo>
                    <a:pt x="910" y="6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6"/>
                    <a:pt x="955" y="6"/>
                  </a:cubicBezTo>
                  <a:cubicBezTo>
                    <a:pt x="957" y="6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6"/>
                    <a:pt x="1003" y="6"/>
                  </a:cubicBezTo>
                  <a:cubicBezTo>
                    <a:pt x="1005" y="6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6"/>
                    <a:pt x="1051" y="6"/>
                  </a:cubicBezTo>
                  <a:cubicBezTo>
                    <a:pt x="1053" y="6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6"/>
                    <a:pt x="1098" y="6"/>
                  </a:cubicBezTo>
                  <a:cubicBezTo>
                    <a:pt x="1100" y="6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-112713" y="3832225"/>
              <a:ext cx="5340350" cy="3035300"/>
            </a:xfrm>
            <a:custGeom>
              <a:avLst/>
              <a:gdLst>
                <a:gd name="T0" fmla="*/ 479 w 1102"/>
                <a:gd name="T1" fmla="*/ 626 h 626"/>
                <a:gd name="T2" fmla="*/ 622 w 1102"/>
                <a:gd name="T3" fmla="*/ 619 h 626"/>
                <a:gd name="T4" fmla="*/ 721 w 1102"/>
                <a:gd name="T5" fmla="*/ 622 h 626"/>
                <a:gd name="T6" fmla="*/ 476 w 1102"/>
                <a:gd name="T7" fmla="*/ 575 h 626"/>
                <a:gd name="T8" fmla="*/ 575 w 1102"/>
                <a:gd name="T9" fmla="*/ 571 h 626"/>
                <a:gd name="T10" fmla="*/ 717 w 1102"/>
                <a:gd name="T11" fmla="*/ 578 h 626"/>
                <a:gd name="T12" fmla="*/ 479 w 1102"/>
                <a:gd name="T13" fmla="*/ 524 h 626"/>
                <a:gd name="T14" fmla="*/ 578 w 1102"/>
                <a:gd name="T15" fmla="*/ 527 h 626"/>
                <a:gd name="T16" fmla="*/ 714 w 1102"/>
                <a:gd name="T17" fmla="*/ 527 h 626"/>
                <a:gd name="T18" fmla="*/ 432 w 1102"/>
                <a:gd name="T19" fmla="*/ 476 h 626"/>
                <a:gd name="T20" fmla="*/ 575 w 1102"/>
                <a:gd name="T21" fmla="*/ 483 h 626"/>
                <a:gd name="T22" fmla="*/ 717 w 1102"/>
                <a:gd name="T23" fmla="*/ 476 h 626"/>
                <a:gd name="T24" fmla="*/ 435 w 1102"/>
                <a:gd name="T25" fmla="*/ 432 h 626"/>
                <a:gd name="T26" fmla="*/ 571 w 1102"/>
                <a:gd name="T27" fmla="*/ 432 h 626"/>
                <a:gd name="T28" fmla="*/ 670 w 1102"/>
                <a:gd name="T29" fmla="*/ 429 h 626"/>
                <a:gd name="T30" fmla="*/ 432 w 1102"/>
                <a:gd name="T31" fmla="*/ 388 h 626"/>
                <a:gd name="T32" fmla="*/ 575 w 1102"/>
                <a:gd name="T33" fmla="*/ 381 h 626"/>
                <a:gd name="T34" fmla="*/ 673 w 1102"/>
                <a:gd name="T35" fmla="*/ 384 h 626"/>
                <a:gd name="T36" fmla="*/ 428 w 1102"/>
                <a:gd name="T37" fmla="*/ 337 h 626"/>
                <a:gd name="T38" fmla="*/ 527 w 1102"/>
                <a:gd name="T39" fmla="*/ 333 h 626"/>
                <a:gd name="T40" fmla="*/ 670 w 1102"/>
                <a:gd name="T41" fmla="*/ 340 h 626"/>
                <a:gd name="T42" fmla="*/ 432 w 1102"/>
                <a:gd name="T43" fmla="*/ 286 h 626"/>
                <a:gd name="T44" fmla="*/ 530 w 1102"/>
                <a:gd name="T45" fmla="*/ 289 h 626"/>
                <a:gd name="T46" fmla="*/ 666 w 1102"/>
                <a:gd name="T47" fmla="*/ 289 h 626"/>
                <a:gd name="T48" fmla="*/ 3 w 1102"/>
                <a:gd name="T49" fmla="*/ 238 h 626"/>
                <a:gd name="T50" fmla="*/ 146 w 1102"/>
                <a:gd name="T51" fmla="*/ 245 h 626"/>
                <a:gd name="T52" fmla="*/ 289 w 1102"/>
                <a:gd name="T53" fmla="*/ 238 h 626"/>
                <a:gd name="T54" fmla="*/ 768 w 1102"/>
                <a:gd name="T55" fmla="*/ 241 h 626"/>
                <a:gd name="T56" fmla="*/ 905 w 1102"/>
                <a:gd name="T57" fmla="*/ 241 h 626"/>
                <a:gd name="T58" fmla="*/ 1003 w 1102"/>
                <a:gd name="T59" fmla="*/ 238 h 626"/>
                <a:gd name="T60" fmla="*/ 3 w 1102"/>
                <a:gd name="T61" fmla="*/ 197 h 626"/>
                <a:gd name="T62" fmla="*/ 146 w 1102"/>
                <a:gd name="T63" fmla="*/ 190 h 626"/>
                <a:gd name="T64" fmla="*/ 244 w 1102"/>
                <a:gd name="T65" fmla="*/ 194 h 626"/>
                <a:gd name="T66" fmla="*/ 762 w 1102"/>
                <a:gd name="T67" fmla="*/ 194 h 626"/>
                <a:gd name="T68" fmla="*/ 860 w 1102"/>
                <a:gd name="T69" fmla="*/ 190 h 626"/>
                <a:gd name="T70" fmla="*/ 1003 w 1102"/>
                <a:gd name="T71" fmla="*/ 197 h 626"/>
                <a:gd name="T72" fmla="*/ 3 w 1102"/>
                <a:gd name="T73" fmla="*/ 143 h 626"/>
                <a:gd name="T74" fmla="*/ 102 w 1102"/>
                <a:gd name="T75" fmla="*/ 146 h 626"/>
                <a:gd name="T76" fmla="*/ 238 w 1102"/>
                <a:gd name="T77" fmla="*/ 146 h 626"/>
                <a:gd name="T78" fmla="*/ 336 w 1102"/>
                <a:gd name="T79" fmla="*/ 143 h 626"/>
                <a:gd name="T80" fmla="*/ 860 w 1102"/>
                <a:gd name="T81" fmla="*/ 149 h 626"/>
                <a:gd name="T82" fmla="*/ 1003 w 1102"/>
                <a:gd name="T83" fmla="*/ 143 h 626"/>
                <a:gd name="T84" fmla="*/ 1102 w 1102"/>
                <a:gd name="T85" fmla="*/ 146 h 626"/>
                <a:gd name="T86" fmla="*/ 95 w 1102"/>
                <a:gd name="T87" fmla="*/ 99 h 626"/>
                <a:gd name="T88" fmla="*/ 194 w 1102"/>
                <a:gd name="T89" fmla="*/ 95 h 626"/>
                <a:gd name="T90" fmla="*/ 336 w 1102"/>
                <a:gd name="T91" fmla="*/ 102 h 626"/>
                <a:gd name="T92" fmla="*/ 860 w 1102"/>
                <a:gd name="T93" fmla="*/ 95 h 626"/>
                <a:gd name="T94" fmla="*/ 959 w 1102"/>
                <a:gd name="T95" fmla="*/ 99 h 626"/>
                <a:gd name="T96" fmla="*/ 1095 w 1102"/>
                <a:gd name="T97" fmla="*/ 99 h 626"/>
                <a:gd name="T98" fmla="*/ 51 w 1102"/>
                <a:gd name="T99" fmla="*/ 48 h 626"/>
                <a:gd name="T100" fmla="*/ 194 w 1102"/>
                <a:gd name="T101" fmla="*/ 54 h 626"/>
                <a:gd name="T102" fmla="*/ 336 w 1102"/>
                <a:gd name="T103" fmla="*/ 48 h 626"/>
                <a:gd name="T104" fmla="*/ 816 w 1102"/>
                <a:gd name="T105" fmla="*/ 51 h 626"/>
                <a:gd name="T106" fmla="*/ 952 w 1102"/>
                <a:gd name="T107" fmla="*/ 51 h 626"/>
                <a:gd name="T108" fmla="*/ 1051 w 1102"/>
                <a:gd name="T109" fmla="*/ 48 h 626"/>
                <a:gd name="T110" fmla="*/ 51 w 1102"/>
                <a:gd name="T111" fmla="*/ 7 h 626"/>
                <a:gd name="T112" fmla="*/ 194 w 1102"/>
                <a:gd name="T113" fmla="*/ 0 h 626"/>
                <a:gd name="T114" fmla="*/ 292 w 1102"/>
                <a:gd name="T115" fmla="*/ 3 h 626"/>
                <a:gd name="T116" fmla="*/ 809 w 1102"/>
                <a:gd name="T117" fmla="*/ 3 h 626"/>
                <a:gd name="T118" fmla="*/ 908 w 1102"/>
                <a:gd name="T119" fmla="*/ 0 h 626"/>
                <a:gd name="T120" fmla="*/ 1051 w 1102"/>
                <a:gd name="T121" fmla="*/ 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02" h="626">
                  <a:moveTo>
                    <a:pt x="384" y="619"/>
                  </a:moveTo>
                  <a:cubicBezTo>
                    <a:pt x="382" y="619"/>
                    <a:pt x="381" y="621"/>
                    <a:pt x="381" y="622"/>
                  </a:cubicBezTo>
                  <a:cubicBezTo>
                    <a:pt x="381" y="624"/>
                    <a:pt x="382" y="626"/>
                    <a:pt x="384" y="626"/>
                  </a:cubicBezTo>
                  <a:cubicBezTo>
                    <a:pt x="386" y="626"/>
                    <a:pt x="387" y="624"/>
                    <a:pt x="387" y="622"/>
                  </a:cubicBezTo>
                  <a:cubicBezTo>
                    <a:pt x="387" y="621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1"/>
                    <a:pt x="428" y="622"/>
                  </a:cubicBezTo>
                  <a:cubicBezTo>
                    <a:pt x="428" y="624"/>
                    <a:pt x="430" y="626"/>
                    <a:pt x="432" y="626"/>
                  </a:cubicBezTo>
                  <a:cubicBezTo>
                    <a:pt x="433" y="626"/>
                    <a:pt x="435" y="624"/>
                    <a:pt x="435" y="622"/>
                  </a:cubicBezTo>
                  <a:cubicBezTo>
                    <a:pt x="435" y="621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1"/>
                    <a:pt x="476" y="622"/>
                  </a:cubicBezTo>
                  <a:cubicBezTo>
                    <a:pt x="476" y="624"/>
                    <a:pt x="477" y="626"/>
                    <a:pt x="479" y="626"/>
                  </a:cubicBezTo>
                  <a:cubicBezTo>
                    <a:pt x="481" y="626"/>
                    <a:pt x="483" y="624"/>
                    <a:pt x="483" y="622"/>
                  </a:cubicBezTo>
                  <a:cubicBezTo>
                    <a:pt x="483" y="621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1"/>
                    <a:pt x="524" y="622"/>
                  </a:cubicBezTo>
                  <a:cubicBezTo>
                    <a:pt x="524" y="624"/>
                    <a:pt x="525" y="626"/>
                    <a:pt x="527" y="626"/>
                  </a:cubicBezTo>
                  <a:cubicBezTo>
                    <a:pt x="529" y="626"/>
                    <a:pt x="530" y="624"/>
                    <a:pt x="530" y="622"/>
                  </a:cubicBezTo>
                  <a:cubicBezTo>
                    <a:pt x="530" y="621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1"/>
                    <a:pt x="571" y="622"/>
                  </a:cubicBezTo>
                  <a:cubicBezTo>
                    <a:pt x="571" y="624"/>
                    <a:pt x="573" y="626"/>
                    <a:pt x="575" y="626"/>
                  </a:cubicBezTo>
                  <a:cubicBezTo>
                    <a:pt x="576" y="626"/>
                    <a:pt x="578" y="624"/>
                    <a:pt x="578" y="622"/>
                  </a:cubicBezTo>
                  <a:cubicBezTo>
                    <a:pt x="578" y="621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1"/>
                    <a:pt x="619" y="622"/>
                  </a:cubicBezTo>
                  <a:cubicBezTo>
                    <a:pt x="619" y="624"/>
                    <a:pt x="620" y="626"/>
                    <a:pt x="622" y="626"/>
                  </a:cubicBezTo>
                  <a:cubicBezTo>
                    <a:pt x="624" y="626"/>
                    <a:pt x="625" y="624"/>
                    <a:pt x="625" y="622"/>
                  </a:cubicBezTo>
                  <a:cubicBezTo>
                    <a:pt x="625" y="621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1"/>
                    <a:pt x="666" y="622"/>
                  </a:cubicBezTo>
                  <a:cubicBezTo>
                    <a:pt x="666" y="624"/>
                    <a:pt x="668" y="626"/>
                    <a:pt x="670" y="626"/>
                  </a:cubicBezTo>
                  <a:cubicBezTo>
                    <a:pt x="672" y="626"/>
                    <a:pt x="673" y="624"/>
                    <a:pt x="673" y="622"/>
                  </a:cubicBezTo>
                  <a:cubicBezTo>
                    <a:pt x="673" y="621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1"/>
                    <a:pt x="714" y="622"/>
                  </a:cubicBezTo>
                  <a:cubicBezTo>
                    <a:pt x="714" y="624"/>
                    <a:pt x="716" y="626"/>
                    <a:pt x="717" y="626"/>
                  </a:cubicBezTo>
                  <a:cubicBezTo>
                    <a:pt x="719" y="626"/>
                    <a:pt x="721" y="624"/>
                    <a:pt x="721" y="622"/>
                  </a:cubicBezTo>
                  <a:cubicBezTo>
                    <a:pt x="721" y="621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7"/>
                    <a:pt x="382" y="578"/>
                    <a:pt x="384" y="578"/>
                  </a:cubicBezTo>
                  <a:cubicBezTo>
                    <a:pt x="386" y="578"/>
                    <a:pt x="387" y="577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7"/>
                    <a:pt x="430" y="578"/>
                    <a:pt x="432" y="578"/>
                  </a:cubicBezTo>
                  <a:cubicBezTo>
                    <a:pt x="433" y="578"/>
                    <a:pt x="435" y="577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7"/>
                    <a:pt x="477" y="578"/>
                    <a:pt x="479" y="578"/>
                  </a:cubicBezTo>
                  <a:cubicBezTo>
                    <a:pt x="481" y="578"/>
                    <a:pt x="483" y="577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7"/>
                    <a:pt x="525" y="578"/>
                    <a:pt x="527" y="578"/>
                  </a:cubicBezTo>
                  <a:cubicBezTo>
                    <a:pt x="529" y="578"/>
                    <a:pt x="530" y="577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7"/>
                    <a:pt x="573" y="578"/>
                    <a:pt x="575" y="578"/>
                  </a:cubicBezTo>
                  <a:cubicBezTo>
                    <a:pt x="576" y="578"/>
                    <a:pt x="578" y="577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7"/>
                    <a:pt x="620" y="578"/>
                    <a:pt x="622" y="578"/>
                  </a:cubicBezTo>
                  <a:cubicBezTo>
                    <a:pt x="624" y="578"/>
                    <a:pt x="625" y="577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7"/>
                    <a:pt x="668" y="578"/>
                    <a:pt x="670" y="578"/>
                  </a:cubicBezTo>
                  <a:cubicBezTo>
                    <a:pt x="672" y="578"/>
                    <a:pt x="673" y="577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7"/>
                    <a:pt x="716" y="578"/>
                    <a:pt x="717" y="578"/>
                  </a:cubicBezTo>
                  <a:cubicBezTo>
                    <a:pt x="719" y="578"/>
                    <a:pt x="721" y="577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8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8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8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8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8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8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8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8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8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8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8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8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8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8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8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8"/>
                    <a:pt x="719" y="476"/>
                    <a:pt x="717" y="476"/>
                  </a:cubicBezTo>
                  <a:moveTo>
                    <a:pt x="384" y="429"/>
                  </a:moveTo>
                  <a:cubicBezTo>
                    <a:pt x="382" y="429"/>
                    <a:pt x="381" y="430"/>
                    <a:pt x="381" y="432"/>
                  </a:cubicBezTo>
                  <a:cubicBezTo>
                    <a:pt x="381" y="434"/>
                    <a:pt x="382" y="435"/>
                    <a:pt x="384" y="435"/>
                  </a:cubicBezTo>
                  <a:cubicBezTo>
                    <a:pt x="386" y="435"/>
                    <a:pt x="387" y="434"/>
                    <a:pt x="387" y="432"/>
                  </a:cubicBezTo>
                  <a:cubicBezTo>
                    <a:pt x="387" y="430"/>
                    <a:pt x="386" y="429"/>
                    <a:pt x="384" y="429"/>
                  </a:cubicBezTo>
                  <a:moveTo>
                    <a:pt x="432" y="429"/>
                  </a:moveTo>
                  <a:cubicBezTo>
                    <a:pt x="430" y="429"/>
                    <a:pt x="428" y="430"/>
                    <a:pt x="428" y="432"/>
                  </a:cubicBezTo>
                  <a:cubicBezTo>
                    <a:pt x="428" y="434"/>
                    <a:pt x="430" y="435"/>
                    <a:pt x="432" y="435"/>
                  </a:cubicBezTo>
                  <a:cubicBezTo>
                    <a:pt x="433" y="435"/>
                    <a:pt x="435" y="434"/>
                    <a:pt x="435" y="432"/>
                  </a:cubicBezTo>
                  <a:cubicBezTo>
                    <a:pt x="435" y="430"/>
                    <a:pt x="433" y="429"/>
                    <a:pt x="432" y="429"/>
                  </a:cubicBezTo>
                  <a:moveTo>
                    <a:pt x="479" y="429"/>
                  </a:moveTo>
                  <a:cubicBezTo>
                    <a:pt x="477" y="429"/>
                    <a:pt x="476" y="430"/>
                    <a:pt x="476" y="432"/>
                  </a:cubicBezTo>
                  <a:cubicBezTo>
                    <a:pt x="476" y="434"/>
                    <a:pt x="477" y="435"/>
                    <a:pt x="479" y="435"/>
                  </a:cubicBezTo>
                  <a:cubicBezTo>
                    <a:pt x="481" y="435"/>
                    <a:pt x="483" y="434"/>
                    <a:pt x="483" y="432"/>
                  </a:cubicBezTo>
                  <a:cubicBezTo>
                    <a:pt x="483" y="430"/>
                    <a:pt x="481" y="429"/>
                    <a:pt x="479" y="429"/>
                  </a:cubicBezTo>
                  <a:moveTo>
                    <a:pt x="527" y="429"/>
                  </a:moveTo>
                  <a:cubicBezTo>
                    <a:pt x="525" y="429"/>
                    <a:pt x="524" y="430"/>
                    <a:pt x="524" y="432"/>
                  </a:cubicBezTo>
                  <a:cubicBezTo>
                    <a:pt x="524" y="434"/>
                    <a:pt x="525" y="435"/>
                    <a:pt x="527" y="435"/>
                  </a:cubicBezTo>
                  <a:cubicBezTo>
                    <a:pt x="529" y="435"/>
                    <a:pt x="530" y="434"/>
                    <a:pt x="530" y="432"/>
                  </a:cubicBezTo>
                  <a:cubicBezTo>
                    <a:pt x="530" y="430"/>
                    <a:pt x="529" y="429"/>
                    <a:pt x="527" y="429"/>
                  </a:cubicBezTo>
                  <a:moveTo>
                    <a:pt x="575" y="429"/>
                  </a:moveTo>
                  <a:cubicBezTo>
                    <a:pt x="573" y="429"/>
                    <a:pt x="571" y="430"/>
                    <a:pt x="571" y="432"/>
                  </a:cubicBezTo>
                  <a:cubicBezTo>
                    <a:pt x="571" y="434"/>
                    <a:pt x="573" y="435"/>
                    <a:pt x="575" y="435"/>
                  </a:cubicBezTo>
                  <a:cubicBezTo>
                    <a:pt x="576" y="435"/>
                    <a:pt x="578" y="434"/>
                    <a:pt x="578" y="432"/>
                  </a:cubicBezTo>
                  <a:cubicBezTo>
                    <a:pt x="578" y="430"/>
                    <a:pt x="576" y="429"/>
                    <a:pt x="575" y="429"/>
                  </a:cubicBezTo>
                  <a:moveTo>
                    <a:pt x="622" y="429"/>
                  </a:moveTo>
                  <a:cubicBezTo>
                    <a:pt x="620" y="429"/>
                    <a:pt x="619" y="430"/>
                    <a:pt x="619" y="432"/>
                  </a:cubicBezTo>
                  <a:cubicBezTo>
                    <a:pt x="619" y="434"/>
                    <a:pt x="620" y="435"/>
                    <a:pt x="622" y="435"/>
                  </a:cubicBezTo>
                  <a:cubicBezTo>
                    <a:pt x="624" y="435"/>
                    <a:pt x="625" y="434"/>
                    <a:pt x="625" y="432"/>
                  </a:cubicBezTo>
                  <a:cubicBezTo>
                    <a:pt x="625" y="430"/>
                    <a:pt x="624" y="429"/>
                    <a:pt x="622" y="429"/>
                  </a:cubicBezTo>
                  <a:moveTo>
                    <a:pt x="670" y="429"/>
                  </a:moveTo>
                  <a:cubicBezTo>
                    <a:pt x="668" y="429"/>
                    <a:pt x="666" y="430"/>
                    <a:pt x="666" y="432"/>
                  </a:cubicBezTo>
                  <a:cubicBezTo>
                    <a:pt x="666" y="434"/>
                    <a:pt x="668" y="435"/>
                    <a:pt x="670" y="435"/>
                  </a:cubicBezTo>
                  <a:cubicBezTo>
                    <a:pt x="672" y="435"/>
                    <a:pt x="673" y="434"/>
                    <a:pt x="673" y="432"/>
                  </a:cubicBezTo>
                  <a:cubicBezTo>
                    <a:pt x="673" y="430"/>
                    <a:pt x="672" y="429"/>
                    <a:pt x="670" y="429"/>
                  </a:cubicBezTo>
                  <a:moveTo>
                    <a:pt x="717" y="429"/>
                  </a:moveTo>
                  <a:cubicBezTo>
                    <a:pt x="716" y="429"/>
                    <a:pt x="714" y="430"/>
                    <a:pt x="714" y="432"/>
                  </a:cubicBezTo>
                  <a:cubicBezTo>
                    <a:pt x="714" y="434"/>
                    <a:pt x="716" y="435"/>
                    <a:pt x="717" y="435"/>
                  </a:cubicBezTo>
                  <a:cubicBezTo>
                    <a:pt x="719" y="435"/>
                    <a:pt x="721" y="434"/>
                    <a:pt x="721" y="432"/>
                  </a:cubicBezTo>
                  <a:cubicBezTo>
                    <a:pt x="721" y="430"/>
                    <a:pt x="719" y="429"/>
                    <a:pt x="717" y="429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8"/>
                    <a:pt x="384" y="388"/>
                  </a:cubicBezTo>
                  <a:cubicBezTo>
                    <a:pt x="386" y="388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8"/>
                    <a:pt x="432" y="388"/>
                  </a:cubicBezTo>
                  <a:cubicBezTo>
                    <a:pt x="433" y="388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8"/>
                    <a:pt x="479" y="388"/>
                  </a:cubicBezTo>
                  <a:cubicBezTo>
                    <a:pt x="481" y="388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8"/>
                    <a:pt x="527" y="388"/>
                  </a:cubicBezTo>
                  <a:cubicBezTo>
                    <a:pt x="529" y="388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8"/>
                    <a:pt x="575" y="388"/>
                  </a:cubicBezTo>
                  <a:cubicBezTo>
                    <a:pt x="576" y="388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8"/>
                    <a:pt x="622" y="388"/>
                  </a:cubicBezTo>
                  <a:cubicBezTo>
                    <a:pt x="624" y="388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8"/>
                    <a:pt x="670" y="388"/>
                  </a:cubicBezTo>
                  <a:cubicBezTo>
                    <a:pt x="672" y="388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8"/>
                    <a:pt x="717" y="388"/>
                  </a:cubicBezTo>
                  <a:cubicBezTo>
                    <a:pt x="719" y="388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7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7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7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7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7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7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7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7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7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7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7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7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7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7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7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7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6"/>
                  </a:moveTo>
                  <a:cubicBezTo>
                    <a:pt x="382" y="286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6"/>
                    <a:pt x="384" y="286"/>
                  </a:cubicBezTo>
                  <a:moveTo>
                    <a:pt x="432" y="286"/>
                  </a:moveTo>
                  <a:cubicBezTo>
                    <a:pt x="430" y="286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6"/>
                    <a:pt x="432" y="286"/>
                  </a:cubicBezTo>
                  <a:moveTo>
                    <a:pt x="479" y="286"/>
                  </a:moveTo>
                  <a:cubicBezTo>
                    <a:pt x="477" y="286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6"/>
                    <a:pt x="479" y="286"/>
                  </a:cubicBezTo>
                  <a:moveTo>
                    <a:pt x="527" y="286"/>
                  </a:moveTo>
                  <a:cubicBezTo>
                    <a:pt x="525" y="286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6"/>
                    <a:pt x="527" y="286"/>
                  </a:cubicBezTo>
                  <a:moveTo>
                    <a:pt x="575" y="286"/>
                  </a:moveTo>
                  <a:cubicBezTo>
                    <a:pt x="573" y="286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6"/>
                    <a:pt x="575" y="286"/>
                  </a:cubicBezTo>
                  <a:moveTo>
                    <a:pt x="622" y="286"/>
                  </a:moveTo>
                  <a:cubicBezTo>
                    <a:pt x="620" y="286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6"/>
                    <a:pt x="622" y="286"/>
                  </a:cubicBezTo>
                  <a:moveTo>
                    <a:pt x="670" y="286"/>
                  </a:moveTo>
                  <a:cubicBezTo>
                    <a:pt x="668" y="286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6"/>
                    <a:pt x="670" y="286"/>
                  </a:cubicBezTo>
                  <a:moveTo>
                    <a:pt x="717" y="286"/>
                  </a:moveTo>
                  <a:cubicBezTo>
                    <a:pt x="716" y="286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6"/>
                    <a:pt x="717" y="286"/>
                  </a:cubicBezTo>
                  <a:moveTo>
                    <a:pt x="3" y="238"/>
                  </a:moveTo>
                  <a:cubicBezTo>
                    <a:pt x="1" y="238"/>
                    <a:pt x="0" y="240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5" y="245"/>
                    <a:pt x="6" y="243"/>
                    <a:pt x="6" y="241"/>
                  </a:cubicBezTo>
                  <a:cubicBezTo>
                    <a:pt x="6" y="240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40"/>
                    <a:pt x="47" y="241"/>
                  </a:cubicBezTo>
                  <a:cubicBezTo>
                    <a:pt x="47" y="243"/>
                    <a:pt x="49" y="245"/>
                    <a:pt x="51" y="245"/>
                  </a:cubicBezTo>
                  <a:cubicBezTo>
                    <a:pt x="52" y="245"/>
                    <a:pt x="54" y="243"/>
                    <a:pt x="54" y="241"/>
                  </a:cubicBezTo>
                  <a:cubicBezTo>
                    <a:pt x="54" y="240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40"/>
                    <a:pt x="95" y="241"/>
                  </a:cubicBezTo>
                  <a:cubicBezTo>
                    <a:pt x="95" y="243"/>
                    <a:pt x="96" y="245"/>
                    <a:pt x="98" y="245"/>
                  </a:cubicBezTo>
                  <a:cubicBezTo>
                    <a:pt x="100" y="245"/>
                    <a:pt x="102" y="243"/>
                    <a:pt x="102" y="241"/>
                  </a:cubicBezTo>
                  <a:cubicBezTo>
                    <a:pt x="102" y="240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40"/>
                    <a:pt x="143" y="241"/>
                  </a:cubicBezTo>
                  <a:cubicBezTo>
                    <a:pt x="143" y="243"/>
                    <a:pt x="144" y="245"/>
                    <a:pt x="146" y="245"/>
                  </a:cubicBezTo>
                  <a:cubicBezTo>
                    <a:pt x="148" y="245"/>
                    <a:pt x="149" y="243"/>
                    <a:pt x="149" y="241"/>
                  </a:cubicBezTo>
                  <a:cubicBezTo>
                    <a:pt x="149" y="240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40"/>
                    <a:pt x="190" y="241"/>
                  </a:cubicBezTo>
                  <a:cubicBezTo>
                    <a:pt x="190" y="243"/>
                    <a:pt x="192" y="245"/>
                    <a:pt x="194" y="245"/>
                  </a:cubicBezTo>
                  <a:cubicBezTo>
                    <a:pt x="195" y="245"/>
                    <a:pt x="197" y="243"/>
                    <a:pt x="197" y="241"/>
                  </a:cubicBezTo>
                  <a:cubicBezTo>
                    <a:pt x="197" y="240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40"/>
                    <a:pt x="238" y="241"/>
                  </a:cubicBezTo>
                  <a:cubicBezTo>
                    <a:pt x="238" y="243"/>
                    <a:pt x="239" y="245"/>
                    <a:pt x="241" y="245"/>
                  </a:cubicBezTo>
                  <a:cubicBezTo>
                    <a:pt x="243" y="245"/>
                    <a:pt x="244" y="243"/>
                    <a:pt x="244" y="241"/>
                  </a:cubicBezTo>
                  <a:cubicBezTo>
                    <a:pt x="244" y="240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40"/>
                    <a:pt x="285" y="241"/>
                  </a:cubicBezTo>
                  <a:cubicBezTo>
                    <a:pt x="285" y="243"/>
                    <a:pt x="287" y="245"/>
                    <a:pt x="289" y="245"/>
                  </a:cubicBezTo>
                  <a:cubicBezTo>
                    <a:pt x="291" y="245"/>
                    <a:pt x="292" y="243"/>
                    <a:pt x="292" y="241"/>
                  </a:cubicBezTo>
                  <a:cubicBezTo>
                    <a:pt x="292" y="240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40"/>
                    <a:pt x="333" y="241"/>
                  </a:cubicBezTo>
                  <a:cubicBezTo>
                    <a:pt x="333" y="243"/>
                    <a:pt x="335" y="245"/>
                    <a:pt x="336" y="245"/>
                  </a:cubicBezTo>
                  <a:cubicBezTo>
                    <a:pt x="338" y="245"/>
                    <a:pt x="340" y="243"/>
                    <a:pt x="340" y="241"/>
                  </a:cubicBezTo>
                  <a:cubicBezTo>
                    <a:pt x="340" y="240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40"/>
                    <a:pt x="762" y="241"/>
                  </a:cubicBezTo>
                  <a:cubicBezTo>
                    <a:pt x="762" y="243"/>
                    <a:pt x="763" y="245"/>
                    <a:pt x="765" y="245"/>
                  </a:cubicBezTo>
                  <a:cubicBezTo>
                    <a:pt x="767" y="245"/>
                    <a:pt x="768" y="243"/>
                    <a:pt x="768" y="241"/>
                  </a:cubicBezTo>
                  <a:cubicBezTo>
                    <a:pt x="768" y="240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40"/>
                    <a:pt x="809" y="241"/>
                  </a:cubicBezTo>
                  <a:cubicBezTo>
                    <a:pt x="809" y="243"/>
                    <a:pt x="811" y="245"/>
                    <a:pt x="813" y="245"/>
                  </a:cubicBezTo>
                  <a:cubicBezTo>
                    <a:pt x="814" y="245"/>
                    <a:pt x="816" y="243"/>
                    <a:pt x="816" y="241"/>
                  </a:cubicBezTo>
                  <a:cubicBezTo>
                    <a:pt x="816" y="240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40"/>
                    <a:pt x="857" y="241"/>
                  </a:cubicBezTo>
                  <a:cubicBezTo>
                    <a:pt x="857" y="243"/>
                    <a:pt x="858" y="245"/>
                    <a:pt x="860" y="245"/>
                  </a:cubicBezTo>
                  <a:cubicBezTo>
                    <a:pt x="862" y="245"/>
                    <a:pt x="864" y="243"/>
                    <a:pt x="864" y="241"/>
                  </a:cubicBezTo>
                  <a:cubicBezTo>
                    <a:pt x="864" y="240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40"/>
                    <a:pt x="905" y="241"/>
                  </a:cubicBezTo>
                  <a:cubicBezTo>
                    <a:pt x="905" y="243"/>
                    <a:pt x="906" y="245"/>
                    <a:pt x="908" y="245"/>
                  </a:cubicBezTo>
                  <a:cubicBezTo>
                    <a:pt x="910" y="245"/>
                    <a:pt x="911" y="243"/>
                    <a:pt x="911" y="241"/>
                  </a:cubicBezTo>
                  <a:cubicBezTo>
                    <a:pt x="911" y="240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40"/>
                    <a:pt x="952" y="241"/>
                  </a:cubicBezTo>
                  <a:cubicBezTo>
                    <a:pt x="952" y="243"/>
                    <a:pt x="954" y="245"/>
                    <a:pt x="955" y="245"/>
                  </a:cubicBezTo>
                  <a:cubicBezTo>
                    <a:pt x="957" y="245"/>
                    <a:pt x="959" y="243"/>
                    <a:pt x="959" y="241"/>
                  </a:cubicBezTo>
                  <a:cubicBezTo>
                    <a:pt x="959" y="240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40"/>
                    <a:pt x="1000" y="241"/>
                  </a:cubicBezTo>
                  <a:cubicBezTo>
                    <a:pt x="1000" y="243"/>
                    <a:pt x="1001" y="245"/>
                    <a:pt x="1003" y="245"/>
                  </a:cubicBezTo>
                  <a:cubicBezTo>
                    <a:pt x="1005" y="245"/>
                    <a:pt x="1006" y="243"/>
                    <a:pt x="1006" y="241"/>
                  </a:cubicBezTo>
                  <a:cubicBezTo>
                    <a:pt x="1006" y="240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40"/>
                    <a:pt x="1047" y="241"/>
                  </a:cubicBezTo>
                  <a:cubicBezTo>
                    <a:pt x="1047" y="243"/>
                    <a:pt x="1049" y="245"/>
                    <a:pt x="1051" y="245"/>
                  </a:cubicBezTo>
                  <a:cubicBezTo>
                    <a:pt x="1053" y="245"/>
                    <a:pt x="1054" y="243"/>
                    <a:pt x="1054" y="241"/>
                  </a:cubicBezTo>
                  <a:cubicBezTo>
                    <a:pt x="1054" y="240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40"/>
                    <a:pt x="1095" y="241"/>
                  </a:cubicBezTo>
                  <a:cubicBezTo>
                    <a:pt x="1095" y="243"/>
                    <a:pt x="1097" y="245"/>
                    <a:pt x="1098" y="245"/>
                  </a:cubicBezTo>
                  <a:cubicBezTo>
                    <a:pt x="1100" y="245"/>
                    <a:pt x="1102" y="243"/>
                    <a:pt x="1102" y="241"/>
                  </a:cubicBezTo>
                  <a:cubicBezTo>
                    <a:pt x="1102" y="240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6"/>
                    <a:pt x="1" y="197"/>
                    <a:pt x="3" y="197"/>
                  </a:cubicBezTo>
                  <a:cubicBezTo>
                    <a:pt x="5" y="197"/>
                    <a:pt x="6" y="196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6"/>
                    <a:pt x="49" y="197"/>
                    <a:pt x="51" y="197"/>
                  </a:cubicBezTo>
                  <a:cubicBezTo>
                    <a:pt x="52" y="197"/>
                    <a:pt x="54" y="196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6"/>
                    <a:pt x="96" y="197"/>
                    <a:pt x="98" y="197"/>
                  </a:cubicBezTo>
                  <a:cubicBezTo>
                    <a:pt x="100" y="197"/>
                    <a:pt x="102" y="196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6"/>
                    <a:pt x="144" y="197"/>
                    <a:pt x="146" y="197"/>
                  </a:cubicBezTo>
                  <a:cubicBezTo>
                    <a:pt x="148" y="197"/>
                    <a:pt x="149" y="196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6"/>
                    <a:pt x="192" y="197"/>
                    <a:pt x="194" y="197"/>
                  </a:cubicBezTo>
                  <a:cubicBezTo>
                    <a:pt x="195" y="197"/>
                    <a:pt x="197" y="196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6"/>
                    <a:pt x="239" y="197"/>
                    <a:pt x="241" y="197"/>
                  </a:cubicBezTo>
                  <a:cubicBezTo>
                    <a:pt x="243" y="197"/>
                    <a:pt x="244" y="196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6"/>
                    <a:pt x="287" y="197"/>
                    <a:pt x="289" y="197"/>
                  </a:cubicBezTo>
                  <a:cubicBezTo>
                    <a:pt x="291" y="197"/>
                    <a:pt x="292" y="196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6"/>
                    <a:pt x="335" y="197"/>
                    <a:pt x="336" y="197"/>
                  </a:cubicBezTo>
                  <a:cubicBezTo>
                    <a:pt x="338" y="197"/>
                    <a:pt x="340" y="196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6"/>
                    <a:pt x="763" y="197"/>
                    <a:pt x="765" y="197"/>
                  </a:cubicBezTo>
                  <a:cubicBezTo>
                    <a:pt x="767" y="197"/>
                    <a:pt x="768" y="196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6"/>
                    <a:pt x="811" y="197"/>
                    <a:pt x="813" y="197"/>
                  </a:cubicBezTo>
                  <a:cubicBezTo>
                    <a:pt x="814" y="197"/>
                    <a:pt x="816" y="196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6"/>
                    <a:pt x="858" y="197"/>
                    <a:pt x="860" y="197"/>
                  </a:cubicBezTo>
                  <a:cubicBezTo>
                    <a:pt x="862" y="197"/>
                    <a:pt x="864" y="196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6"/>
                    <a:pt x="906" y="197"/>
                    <a:pt x="908" y="197"/>
                  </a:cubicBezTo>
                  <a:cubicBezTo>
                    <a:pt x="910" y="197"/>
                    <a:pt x="911" y="196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6"/>
                    <a:pt x="954" y="197"/>
                    <a:pt x="955" y="197"/>
                  </a:cubicBezTo>
                  <a:cubicBezTo>
                    <a:pt x="957" y="197"/>
                    <a:pt x="959" y="196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6"/>
                    <a:pt x="1001" y="197"/>
                    <a:pt x="1003" y="197"/>
                  </a:cubicBezTo>
                  <a:cubicBezTo>
                    <a:pt x="1005" y="197"/>
                    <a:pt x="1006" y="196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6"/>
                    <a:pt x="1049" y="197"/>
                    <a:pt x="1051" y="197"/>
                  </a:cubicBezTo>
                  <a:cubicBezTo>
                    <a:pt x="1053" y="197"/>
                    <a:pt x="1054" y="196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6"/>
                    <a:pt x="1097" y="197"/>
                    <a:pt x="1098" y="197"/>
                  </a:cubicBezTo>
                  <a:cubicBezTo>
                    <a:pt x="1100" y="197"/>
                    <a:pt x="1102" y="196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7"/>
                    <a:pt x="0" y="99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9"/>
                  </a:cubicBezTo>
                  <a:cubicBezTo>
                    <a:pt x="6" y="97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7"/>
                    <a:pt x="47" y="99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9"/>
                  </a:cubicBezTo>
                  <a:cubicBezTo>
                    <a:pt x="54" y="97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7"/>
                    <a:pt x="95" y="99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9"/>
                  </a:cubicBezTo>
                  <a:cubicBezTo>
                    <a:pt x="102" y="97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7"/>
                    <a:pt x="143" y="99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9"/>
                  </a:cubicBezTo>
                  <a:cubicBezTo>
                    <a:pt x="149" y="97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7"/>
                    <a:pt x="190" y="99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9"/>
                  </a:cubicBezTo>
                  <a:cubicBezTo>
                    <a:pt x="197" y="97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7"/>
                    <a:pt x="238" y="99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9"/>
                  </a:cubicBezTo>
                  <a:cubicBezTo>
                    <a:pt x="244" y="97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7"/>
                    <a:pt x="285" y="99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9"/>
                  </a:cubicBezTo>
                  <a:cubicBezTo>
                    <a:pt x="292" y="97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7"/>
                    <a:pt x="333" y="99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9"/>
                  </a:cubicBezTo>
                  <a:cubicBezTo>
                    <a:pt x="340" y="97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7"/>
                    <a:pt x="762" y="99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9"/>
                  </a:cubicBezTo>
                  <a:cubicBezTo>
                    <a:pt x="768" y="97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7"/>
                    <a:pt x="809" y="99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9"/>
                  </a:cubicBezTo>
                  <a:cubicBezTo>
                    <a:pt x="816" y="97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7"/>
                    <a:pt x="857" y="99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9"/>
                  </a:cubicBezTo>
                  <a:cubicBezTo>
                    <a:pt x="864" y="97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7"/>
                    <a:pt x="905" y="99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9"/>
                  </a:cubicBezTo>
                  <a:cubicBezTo>
                    <a:pt x="911" y="97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7"/>
                    <a:pt x="952" y="99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9"/>
                  </a:cubicBezTo>
                  <a:cubicBezTo>
                    <a:pt x="959" y="97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7"/>
                    <a:pt x="1000" y="99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9"/>
                  </a:cubicBezTo>
                  <a:cubicBezTo>
                    <a:pt x="1006" y="97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7"/>
                    <a:pt x="1047" y="99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9"/>
                  </a:cubicBezTo>
                  <a:cubicBezTo>
                    <a:pt x="1054" y="97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7"/>
                    <a:pt x="1095" y="99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9"/>
                  </a:cubicBezTo>
                  <a:cubicBezTo>
                    <a:pt x="1102" y="97"/>
                    <a:pt x="1100" y="95"/>
                    <a:pt x="1098" y="95"/>
                  </a:cubicBezTo>
                  <a:moveTo>
                    <a:pt x="3" y="48"/>
                  </a:moveTo>
                  <a:cubicBezTo>
                    <a:pt x="1" y="48"/>
                    <a:pt x="0" y="49"/>
                    <a:pt x="0" y="51"/>
                  </a:cubicBezTo>
                  <a:cubicBezTo>
                    <a:pt x="0" y="53"/>
                    <a:pt x="1" y="54"/>
                    <a:pt x="3" y="54"/>
                  </a:cubicBezTo>
                  <a:cubicBezTo>
                    <a:pt x="5" y="54"/>
                    <a:pt x="6" y="53"/>
                    <a:pt x="6" y="51"/>
                  </a:cubicBezTo>
                  <a:cubicBezTo>
                    <a:pt x="6" y="49"/>
                    <a:pt x="5" y="48"/>
                    <a:pt x="3" y="48"/>
                  </a:cubicBezTo>
                  <a:moveTo>
                    <a:pt x="51" y="48"/>
                  </a:moveTo>
                  <a:cubicBezTo>
                    <a:pt x="49" y="48"/>
                    <a:pt x="47" y="49"/>
                    <a:pt x="47" y="51"/>
                  </a:cubicBezTo>
                  <a:cubicBezTo>
                    <a:pt x="47" y="53"/>
                    <a:pt x="49" y="54"/>
                    <a:pt x="51" y="54"/>
                  </a:cubicBezTo>
                  <a:cubicBezTo>
                    <a:pt x="52" y="54"/>
                    <a:pt x="54" y="53"/>
                    <a:pt x="54" y="51"/>
                  </a:cubicBezTo>
                  <a:cubicBezTo>
                    <a:pt x="54" y="49"/>
                    <a:pt x="52" y="48"/>
                    <a:pt x="51" y="48"/>
                  </a:cubicBezTo>
                  <a:moveTo>
                    <a:pt x="98" y="48"/>
                  </a:moveTo>
                  <a:cubicBezTo>
                    <a:pt x="96" y="48"/>
                    <a:pt x="95" y="49"/>
                    <a:pt x="95" y="51"/>
                  </a:cubicBezTo>
                  <a:cubicBezTo>
                    <a:pt x="95" y="53"/>
                    <a:pt x="96" y="54"/>
                    <a:pt x="98" y="54"/>
                  </a:cubicBezTo>
                  <a:cubicBezTo>
                    <a:pt x="100" y="54"/>
                    <a:pt x="102" y="53"/>
                    <a:pt x="102" y="51"/>
                  </a:cubicBezTo>
                  <a:cubicBezTo>
                    <a:pt x="102" y="49"/>
                    <a:pt x="100" y="48"/>
                    <a:pt x="98" y="48"/>
                  </a:cubicBezTo>
                  <a:moveTo>
                    <a:pt x="146" y="48"/>
                  </a:moveTo>
                  <a:cubicBezTo>
                    <a:pt x="144" y="48"/>
                    <a:pt x="143" y="49"/>
                    <a:pt x="143" y="51"/>
                  </a:cubicBezTo>
                  <a:cubicBezTo>
                    <a:pt x="143" y="53"/>
                    <a:pt x="144" y="54"/>
                    <a:pt x="146" y="54"/>
                  </a:cubicBezTo>
                  <a:cubicBezTo>
                    <a:pt x="148" y="54"/>
                    <a:pt x="149" y="53"/>
                    <a:pt x="149" y="51"/>
                  </a:cubicBezTo>
                  <a:cubicBezTo>
                    <a:pt x="149" y="49"/>
                    <a:pt x="148" y="48"/>
                    <a:pt x="146" y="48"/>
                  </a:cubicBezTo>
                  <a:moveTo>
                    <a:pt x="194" y="48"/>
                  </a:moveTo>
                  <a:cubicBezTo>
                    <a:pt x="192" y="48"/>
                    <a:pt x="190" y="49"/>
                    <a:pt x="190" y="51"/>
                  </a:cubicBezTo>
                  <a:cubicBezTo>
                    <a:pt x="190" y="53"/>
                    <a:pt x="192" y="54"/>
                    <a:pt x="194" y="54"/>
                  </a:cubicBezTo>
                  <a:cubicBezTo>
                    <a:pt x="195" y="54"/>
                    <a:pt x="197" y="53"/>
                    <a:pt x="197" y="51"/>
                  </a:cubicBezTo>
                  <a:cubicBezTo>
                    <a:pt x="197" y="49"/>
                    <a:pt x="195" y="48"/>
                    <a:pt x="194" y="48"/>
                  </a:cubicBezTo>
                  <a:moveTo>
                    <a:pt x="241" y="48"/>
                  </a:moveTo>
                  <a:cubicBezTo>
                    <a:pt x="239" y="48"/>
                    <a:pt x="238" y="49"/>
                    <a:pt x="238" y="51"/>
                  </a:cubicBezTo>
                  <a:cubicBezTo>
                    <a:pt x="238" y="53"/>
                    <a:pt x="239" y="54"/>
                    <a:pt x="241" y="54"/>
                  </a:cubicBezTo>
                  <a:cubicBezTo>
                    <a:pt x="243" y="54"/>
                    <a:pt x="244" y="53"/>
                    <a:pt x="244" y="51"/>
                  </a:cubicBezTo>
                  <a:cubicBezTo>
                    <a:pt x="244" y="49"/>
                    <a:pt x="243" y="48"/>
                    <a:pt x="241" y="48"/>
                  </a:cubicBezTo>
                  <a:moveTo>
                    <a:pt x="289" y="48"/>
                  </a:moveTo>
                  <a:cubicBezTo>
                    <a:pt x="287" y="48"/>
                    <a:pt x="285" y="49"/>
                    <a:pt x="285" y="51"/>
                  </a:cubicBezTo>
                  <a:cubicBezTo>
                    <a:pt x="285" y="53"/>
                    <a:pt x="287" y="54"/>
                    <a:pt x="289" y="54"/>
                  </a:cubicBezTo>
                  <a:cubicBezTo>
                    <a:pt x="291" y="54"/>
                    <a:pt x="292" y="53"/>
                    <a:pt x="292" y="51"/>
                  </a:cubicBezTo>
                  <a:cubicBezTo>
                    <a:pt x="292" y="49"/>
                    <a:pt x="291" y="48"/>
                    <a:pt x="289" y="48"/>
                  </a:cubicBezTo>
                  <a:moveTo>
                    <a:pt x="336" y="48"/>
                  </a:moveTo>
                  <a:cubicBezTo>
                    <a:pt x="335" y="48"/>
                    <a:pt x="333" y="49"/>
                    <a:pt x="333" y="51"/>
                  </a:cubicBezTo>
                  <a:cubicBezTo>
                    <a:pt x="333" y="53"/>
                    <a:pt x="335" y="54"/>
                    <a:pt x="336" y="54"/>
                  </a:cubicBezTo>
                  <a:cubicBezTo>
                    <a:pt x="338" y="54"/>
                    <a:pt x="340" y="53"/>
                    <a:pt x="340" y="51"/>
                  </a:cubicBezTo>
                  <a:cubicBezTo>
                    <a:pt x="340" y="49"/>
                    <a:pt x="338" y="48"/>
                    <a:pt x="336" y="48"/>
                  </a:cubicBezTo>
                  <a:moveTo>
                    <a:pt x="765" y="48"/>
                  </a:moveTo>
                  <a:cubicBezTo>
                    <a:pt x="763" y="48"/>
                    <a:pt x="762" y="49"/>
                    <a:pt x="762" y="51"/>
                  </a:cubicBezTo>
                  <a:cubicBezTo>
                    <a:pt x="762" y="53"/>
                    <a:pt x="763" y="54"/>
                    <a:pt x="765" y="54"/>
                  </a:cubicBezTo>
                  <a:cubicBezTo>
                    <a:pt x="767" y="54"/>
                    <a:pt x="768" y="53"/>
                    <a:pt x="768" y="51"/>
                  </a:cubicBezTo>
                  <a:cubicBezTo>
                    <a:pt x="768" y="49"/>
                    <a:pt x="767" y="48"/>
                    <a:pt x="765" y="48"/>
                  </a:cubicBezTo>
                  <a:moveTo>
                    <a:pt x="813" y="48"/>
                  </a:moveTo>
                  <a:cubicBezTo>
                    <a:pt x="811" y="48"/>
                    <a:pt x="809" y="49"/>
                    <a:pt x="809" y="51"/>
                  </a:cubicBezTo>
                  <a:cubicBezTo>
                    <a:pt x="809" y="53"/>
                    <a:pt x="811" y="54"/>
                    <a:pt x="813" y="54"/>
                  </a:cubicBezTo>
                  <a:cubicBezTo>
                    <a:pt x="814" y="54"/>
                    <a:pt x="816" y="53"/>
                    <a:pt x="816" y="51"/>
                  </a:cubicBezTo>
                  <a:cubicBezTo>
                    <a:pt x="816" y="49"/>
                    <a:pt x="814" y="48"/>
                    <a:pt x="813" y="48"/>
                  </a:cubicBezTo>
                  <a:moveTo>
                    <a:pt x="860" y="48"/>
                  </a:moveTo>
                  <a:cubicBezTo>
                    <a:pt x="858" y="48"/>
                    <a:pt x="857" y="49"/>
                    <a:pt x="857" y="51"/>
                  </a:cubicBezTo>
                  <a:cubicBezTo>
                    <a:pt x="857" y="53"/>
                    <a:pt x="858" y="54"/>
                    <a:pt x="860" y="54"/>
                  </a:cubicBezTo>
                  <a:cubicBezTo>
                    <a:pt x="862" y="54"/>
                    <a:pt x="864" y="53"/>
                    <a:pt x="864" y="51"/>
                  </a:cubicBezTo>
                  <a:cubicBezTo>
                    <a:pt x="864" y="49"/>
                    <a:pt x="862" y="48"/>
                    <a:pt x="860" y="48"/>
                  </a:cubicBezTo>
                  <a:moveTo>
                    <a:pt x="908" y="48"/>
                  </a:moveTo>
                  <a:cubicBezTo>
                    <a:pt x="906" y="48"/>
                    <a:pt x="905" y="49"/>
                    <a:pt x="905" y="51"/>
                  </a:cubicBezTo>
                  <a:cubicBezTo>
                    <a:pt x="905" y="53"/>
                    <a:pt x="906" y="54"/>
                    <a:pt x="908" y="54"/>
                  </a:cubicBezTo>
                  <a:cubicBezTo>
                    <a:pt x="910" y="54"/>
                    <a:pt x="911" y="53"/>
                    <a:pt x="911" y="51"/>
                  </a:cubicBezTo>
                  <a:cubicBezTo>
                    <a:pt x="911" y="49"/>
                    <a:pt x="910" y="48"/>
                    <a:pt x="908" y="48"/>
                  </a:cubicBezTo>
                  <a:moveTo>
                    <a:pt x="955" y="48"/>
                  </a:moveTo>
                  <a:cubicBezTo>
                    <a:pt x="954" y="48"/>
                    <a:pt x="952" y="49"/>
                    <a:pt x="952" y="51"/>
                  </a:cubicBezTo>
                  <a:cubicBezTo>
                    <a:pt x="952" y="53"/>
                    <a:pt x="954" y="54"/>
                    <a:pt x="955" y="54"/>
                  </a:cubicBezTo>
                  <a:cubicBezTo>
                    <a:pt x="957" y="54"/>
                    <a:pt x="959" y="53"/>
                    <a:pt x="959" y="51"/>
                  </a:cubicBezTo>
                  <a:cubicBezTo>
                    <a:pt x="959" y="49"/>
                    <a:pt x="957" y="48"/>
                    <a:pt x="955" y="48"/>
                  </a:cubicBezTo>
                  <a:moveTo>
                    <a:pt x="1003" y="48"/>
                  </a:moveTo>
                  <a:cubicBezTo>
                    <a:pt x="1001" y="48"/>
                    <a:pt x="1000" y="49"/>
                    <a:pt x="1000" y="51"/>
                  </a:cubicBezTo>
                  <a:cubicBezTo>
                    <a:pt x="1000" y="53"/>
                    <a:pt x="1001" y="54"/>
                    <a:pt x="1003" y="54"/>
                  </a:cubicBezTo>
                  <a:cubicBezTo>
                    <a:pt x="1005" y="54"/>
                    <a:pt x="1006" y="53"/>
                    <a:pt x="1006" y="51"/>
                  </a:cubicBezTo>
                  <a:cubicBezTo>
                    <a:pt x="1006" y="49"/>
                    <a:pt x="1005" y="48"/>
                    <a:pt x="1003" y="48"/>
                  </a:cubicBezTo>
                  <a:moveTo>
                    <a:pt x="1051" y="48"/>
                  </a:moveTo>
                  <a:cubicBezTo>
                    <a:pt x="1049" y="48"/>
                    <a:pt x="1047" y="49"/>
                    <a:pt x="1047" y="51"/>
                  </a:cubicBezTo>
                  <a:cubicBezTo>
                    <a:pt x="1047" y="53"/>
                    <a:pt x="1049" y="54"/>
                    <a:pt x="1051" y="54"/>
                  </a:cubicBezTo>
                  <a:cubicBezTo>
                    <a:pt x="1053" y="54"/>
                    <a:pt x="1054" y="53"/>
                    <a:pt x="1054" y="51"/>
                  </a:cubicBezTo>
                  <a:cubicBezTo>
                    <a:pt x="1054" y="49"/>
                    <a:pt x="1053" y="48"/>
                    <a:pt x="1051" y="48"/>
                  </a:cubicBezTo>
                  <a:moveTo>
                    <a:pt x="1098" y="48"/>
                  </a:moveTo>
                  <a:cubicBezTo>
                    <a:pt x="1097" y="48"/>
                    <a:pt x="1095" y="49"/>
                    <a:pt x="1095" y="51"/>
                  </a:cubicBezTo>
                  <a:cubicBezTo>
                    <a:pt x="1095" y="53"/>
                    <a:pt x="1097" y="54"/>
                    <a:pt x="1098" y="54"/>
                  </a:cubicBezTo>
                  <a:cubicBezTo>
                    <a:pt x="1100" y="54"/>
                    <a:pt x="1102" y="53"/>
                    <a:pt x="1102" y="51"/>
                  </a:cubicBezTo>
                  <a:cubicBezTo>
                    <a:pt x="1102" y="49"/>
                    <a:pt x="1100" y="48"/>
                    <a:pt x="1098" y="48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5" y="7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7"/>
                    <a:pt x="51" y="7"/>
                  </a:cubicBezTo>
                  <a:cubicBezTo>
                    <a:pt x="52" y="7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7"/>
                    <a:pt x="98" y="7"/>
                  </a:cubicBezTo>
                  <a:cubicBezTo>
                    <a:pt x="100" y="7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7"/>
                    <a:pt x="146" y="7"/>
                  </a:cubicBezTo>
                  <a:cubicBezTo>
                    <a:pt x="148" y="7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7"/>
                    <a:pt x="194" y="7"/>
                  </a:cubicBezTo>
                  <a:cubicBezTo>
                    <a:pt x="195" y="7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7"/>
                    <a:pt x="241" y="7"/>
                  </a:cubicBezTo>
                  <a:cubicBezTo>
                    <a:pt x="243" y="7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7"/>
                    <a:pt x="289" y="7"/>
                  </a:cubicBezTo>
                  <a:cubicBezTo>
                    <a:pt x="291" y="7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7"/>
                    <a:pt x="336" y="7"/>
                  </a:cubicBezTo>
                  <a:cubicBezTo>
                    <a:pt x="338" y="7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7"/>
                    <a:pt x="765" y="7"/>
                  </a:cubicBezTo>
                  <a:cubicBezTo>
                    <a:pt x="767" y="7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7"/>
                    <a:pt x="813" y="7"/>
                  </a:cubicBezTo>
                  <a:cubicBezTo>
                    <a:pt x="814" y="7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7"/>
                    <a:pt x="860" y="7"/>
                  </a:cubicBezTo>
                  <a:cubicBezTo>
                    <a:pt x="862" y="7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7"/>
                    <a:pt x="908" y="7"/>
                  </a:cubicBezTo>
                  <a:cubicBezTo>
                    <a:pt x="910" y="7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7"/>
                    <a:pt x="955" y="7"/>
                  </a:cubicBezTo>
                  <a:cubicBezTo>
                    <a:pt x="957" y="7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7"/>
                    <a:pt x="1003" y="7"/>
                  </a:cubicBezTo>
                  <a:cubicBezTo>
                    <a:pt x="1005" y="7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7"/>
                    <a:pt x="1051" y="7"/>
                  </a:cubicBezTo>
                  <a:cubicBezTo>
                    <a:pt x="1053" y="7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7"/>
                    <a:pt x="1098" y="7"/>
                  </a:cubicBezTo>
                  <a:cubicBezTo>
                    <a:pt x="1100" y="7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248108" y="-33339"/>
            <a:ext cx="1847850" cy="6883399"/>
            <a:chOff x="3525294" y="-38100"/>
            <a:chExt cx="1847850" cy="688339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9098" y="331371"/>
              <a:ext cx="1472475" cy="628650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079" y="-38100"/>
              <a:ext cx="1396313" cy="34671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5294" y="-15876"/>
              <a:ext cx="723544" cy="1765300"/>
            </a:xfrm>
            <a:prstGeom prst="rect">
              <a:avLst/>
            </a:prstGeom>
          </p:spPr>
        </p:pic>
        <p:sp>
          <p:nvSpPr>
            <p:cNvPr id="34" name="Freeform 23"/>
            <p:cNvSpPr/>
            <p:nvPr/>
          </p:nvSpPr>
          <p:spPr bwMode="auto">
            <a:xfrm>
              <a:off x="3525294" y="-25401"/>
              <a:ext cx="1847850" cy="6870700"/>
            </a:xfrm>
            <a:custGeom>
              <a:avLst/>
              <a:gdLst>
                <a:gd name="T0" fmla="*/ 323 w 397"/>
                <a:gd name="T1" fmla="*/ 1020 h 1484"/>
                <a:gd name="T2" fmla="*/ 0 w 397"/>
                <a:gd name="T3" fmla="*/ 1484 h 1484"/>
                <a:gd name="T4" fmla="*/ 91 w 397"/>
                <a:gd name="T5" fmla="*/ 1484 h 1484"/>
                <a:gd name="T6" fmla="*/ 354 w 397"/>
                <a:gd name="T7" fmla="*/ 1028 h 1484"/>
                <a:gd name="T8" fmla="*/ 369 w 397"/>
                <a:gd name="T9" fmla="*/ 814 h 1484"/>
                <a:gd name="T10" fmla="*/ 45 w 397"/>
                <a:gd name="T11" fmla="*/ 0 h 1484"/>
                <a:gd name="T12" fmla="*/ 34 w 397"/>
                <a:gd name="T13" fmla="*/ 0 h 1484"/>
                <a:gd name="T14" fmla="*/ 348 w 397"/>
                <a:gd name="T15" fmla="*/ 815 h 1484"/>
                <a:gd name="T16" fmla="*/ 323 w 397"/>
                <a:gd name="T17" fmla="*/ 1020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1484">
                  <a:moveTo>
                    <a:pt x="323" y="1020"/>
                  </a:moveTo>
                  <a:cubicBezTo>
                    <a:pt x="0" y="1484"/>
                    <a:pt x="0" y="1484"/>
                    <a:pt x="0" y="1484"/>
                  </a:cubicBezTo>
                  <a:cubicBezTo>
                    <a:pt x="91" y="1484"/>
                    <a:pt x="91" y="1484"/>
                    <a:pt x="91" y="1484"/>
                  </a:cubicBezTo>
                  <a:cubicBezTo>
                    <a:pt x="354" y="1028"/>
                    <a:pt x="354" y="1028"/>
                    <a:pt x="354" y="1028"/>
                  </a:cubicBezTo>
                  <a:cubicBezTo>
                    <a:pt x="391" y="963"/>
                    <a:pt x="397" y="884"/>
                    <a:pt x="369" y="8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8" y="815"/>
                    <a:pt x="348" y="815"/>
                    <a:pt x="348" y="815"/>
                  </a:cubicBezTo>
                  <a:cubicBezTo>
                    <a:pt x="374" y="883"/>
                    <a:pt x="365" y="960"/>
                    <a:pt x="323" y="1020"/>
                  </a:cubicBezTo>
                  <a:close/>
                </a:path>
              </a:pathLst>
            </a:custGeom>
            <a:gradFill>
              <a:gsLst>
                <a:gs pos="0">
                  <a:srgbClr val="C00000"/>
                </a:gs>
                <a:gs pos="61000">
                  <a:srgbClr val="3E0B0B"/>
                </a:gs>
                <a:gs pos="100000">
                  <a:srgbClr val="0F0F0F"/>
                </a:gs>
              </a:gsLst>
              <a:lin ang="81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Parallelogram 11"/>
          <p:cNvSpPr/>
          <p:nvPr/>
        </p:nvSpPr>
        <p:spPr>
          <a:xfrm>
            <a:off x="370833" y="5500876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团队成员</a:t>
            </a:r>
            <a:endParaRPr lang="en-US" sz="1600" dirty="0"/>
          </a:p>
        </p:txBody>
      </p:sp>
      <p:sp>
        <p:nvSpPr>
          <p:cNvPr id="4" name="Parallelogram 11"/>
          <p:cNvSpPr/>
          <p:nvPr/>
        </p:nvSpPr>
        <p:spPr>
          <a:xfrm>
            <a:off x="367394" y="4792604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10950" y="4782156"/>
            <a:ext cx="23822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09164" y="5478948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蔡懿，周昕，周梦诚</a:t>
            </a:r>
          </a:p>
        </p:txBody>
      </p:sp>
      <p:sp>
        <p:nvSpPr>
          <p:cNvPr id="8" name="矩形 7"/>
          <p:cNvSpPr/>
          <p:nvPr/>
        </p:nvSpPr>
        <p:spPr>
          <a:xfrm>
            <a:off x="-127540" y="2293697"/>
            <a:ext cx="539537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学生体测智能管理系统</a:t>
            </a:r>
          </a:p>
        </p:txBody>
      </p:sp>
      <p:grpSp>
        <p:nvGrpSpPr>
          <p:cNvPr id="12" name="稻壳儿榴莲果果"/>
          <p:cNvGrpSpPr/>
          <p:nvPr/>
        </p:nvGrpSpPr>
        <p:grpSpPr>
          <a:xfrm>
            <a:off x="370218" y="779622"/>
            <a:ext cx="1811007" cy="674853"/>
            <a:chOff x="10221913" y="804863"/>
            <a:chExt cx="1454150" cy="587375"/>
          </a:xfrm>
          <a:solidFill>
            <a:srgbClr val="C21704">
              <a:alpha val="21000"/>
            </a:srgbClr>
          </a:solidFill>
        </p:grpSpPr>
        <p:sp>
          <p:nvSpPr>
            <p:cNvPr id="13" name="Freeform 27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5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6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7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9E892F29-C181-4656-B669-68E8FD3439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76" y="3162001"/>
            <a:ext cx="2082202" cy="208220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1564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4" name="矩形: 圆角 46">
            <a:extLst>
              <a:ext uri="{FF2B5EF4-FFF2-40B4-BE49-F238E27FC236}">
                <a16:creationId xmlns:a16="http://schemas.microsoft.com/office/drawing/2014/main" id="{C9B5D1F0-AA95-496E-A5BE-7F34A6F99C87}"/>
              </a:ext>
            </a:extLst>
          </p:cNvPr>
          <p:cNvSpPr/>
          <p:nvPr/>
        </p:nvSpPr>
        <p:spPr>
          <a:xfrm flipH="1">
            <a:off x="4946620" y="1281528"/>
            <a:ext cx="2298758" cy="4920077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周昕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5" name="矩形: 圆角 46">
            <a:extLst>
              <a:ext uri="{FF2B5EF4-FFF2-40B4-BE49-F238E27FC236}">
                <a16:creationId xmlns:a16="http://schemas.microsoft.com/office/drawing/2014/main" id="{E5B18706-9738-40F8-B300-242D784FE848}"/>
              </a:ext>
            </a:extLst>
          </p:cNvPr>
          <p:cNvSpPr/>
          <p:nvPr/>
        </p:nvSpPr>
        <p:spPr>
          <a:xfrm flipH="1">
            <a:off x="8465415" y="1314708"/>
            <a:ext cx="2298758" cy="4920078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周梦诚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1" y="1265635"/>
            <a:ext cx="2298758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蔡懿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7" y="259334"/>
            <a:ext cx="5054577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53547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团队分工与阶段评价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6AE0DE-6107-4F5A-A30F-5EE7D52B1836}"/>
              </a:ext>
            </a:extLst>
          </p:cNvPr>
          <p:cNvSpPr txBox="1"/>
          <p:nvPr/>
        </p:nvSpPr>
        <p:spPr>
          <a:xfrm>
            <a:off x="1555522" y="4213409"/>
            <a:ext cx="1835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     资料汇总</a:t>
            </a:r>
            <a:endParaRPr lang="en-US" altLang="zh-CN" dirty="0"/>
          </a:p>
          <a:p>
            <a:r>
              <a:rPr lang="zh-CN" altLang="en-US" dirty="0"/>
              <a:t>项目计划书编写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组长打分：</a:t>
            </a:r>
            <a:r>
              <a:rPr lang="en-US" altLang="zh-CN" dirty="0"/>
              <a:t>90/100</a:t>
            </a:r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051869-48A9-4AEF-9918-EFBE495696A7}"/>
              </a:ext>
            </a:extLst>
          </p:cNvPr>
          <p:cNvSpPr txBox="1"/>
          <p:nvPr/>
        </p:nvSpPr>
        <p:spPr>
          <a:xfrm>
            <a:off x="5180161" y="4213409"/>
            <a:ext cx="183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     资料查找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线下采访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甘特图制作</a:t>
            </a:r>
            <a:endParaRPr lang="en-US" altLang="zh-CN" dirty="0"/>
          </a:p>
          <a:p>
            <a:r>
              <a:rPr lang="zh-CN" altLang="en-US" dirty="0"/>
              <a:t>组长打分：</a:t>
            </a:r>
            <a:endParaRPr lang="en-US" altLang="zh-CN" dirty="0"/>
          </a:p>
          <a:p>
            <a:r>
              <a:rPr lang="en-US" altLang="zh-CN" dirty="0"/>
              <a:t>95/100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1D7C7E-54B4-4AC5-956B-0E4FBA875771}"/>
              </a:ext>
            </a:extLst>
          </p:cNvPr>
          <p:cNvSpPr txBox="1"/>
          <p:nvPr/>
        </p:nvSpPr>
        <p:spPr>
          <a:xfrm>
            <a:off x="8697006" y="4243234"/>
            <a:ext cx="183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</a:t>
            </a:r>
            <a:r>
              <a:rPr lang="en-US" altLang="zh-CN" dirty="0"/>
              <a:t>ppt</a:t>
            </a:r>
            <a:r>
              <a:rPr lang="zh-CN" altLang="en-US" dirty="0"/>
              <a:t>编写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线下采访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组长打分：</a:t>
            </a:r>
            <a:endParaRPr lang="en-US" altLang="zh-CN" dirty="0"/>
          </a:p>
          <a:p>
            <a:r>
              <a:rPr lang="en-US" altLang="zh-CN" dirty="0"/>
              <a:t>95/100</a:t>
            </a:r>
          </a:p>
        </p:txBody>
      </p:sp>
    </p:spTree>
    <p:extLst>
      <p:ext uri="{BB962C8B-B14F-4D97-AF65-F5344CB8AC3E}">
        <p14:creationId xmlns:p14="http://schemas.microsoft.com/office/powerpoint/2010/main" val="119056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橙子, 黑暗&#10;&#10;描述已自动生成">
            <a:extLst>
              <a:ext uri="{FF2B5EF4-FFF2-40B4-BE49-F238E27FC236}">
                <a16:creationId xmlns:a16="http://schemas.microsoft.com/office/drawing/2014/main" id="{A68CEE32-17D6-45FF-AC5F-9194404B8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88"/>
            <a:ext cx="12192000" cy="12448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DB0271-45D0-43D2-ACDE-C9D193B7E7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5" y="288385"/>
            <a:ext cx="519914" cy="519914"/>
          </a:xfrm>
          <a:prstGeom prst="rect">
            <a:avLst/>
          </a:prstGeom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73BA2DCE-7F9A-4AF3-9484-5947F54A5E55}"/>
              </a:ext>
            </a:extLst>
          </p:cNvPr>
          <p:cNvGrpSpPr/>
          <p:nvPr/>
        </p:nvGrpSpPr>
        <p:grpSpPr>
          <a:xfrm>
            <a:off x="-48768" y="-19078"/>
            <a:ext cx="13060191" cy="6822703"/>
            <a:chOff x="-81" y="-32"/>
            <a:chExt cx="21692" cy="11332"/>
          </a:xfrm>
        </p:grpSpPr>
        <p:pic>
          <p:nvPicPr>
            <p:cNvPr id="61" name="图片 60" descr="场景1">
              <a:extLst>
                <a:ext uri="{FF2B5EF4-FFF2-40B4-BE49-F238E27FC236}">
                  <a16:creationId xmlns:a16="http://schemas.microsoft.com/office/drawing/2014/main" id="{59673623-25F7-4B9B-8BC2-2FE06BA3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294" b="12990"/>
            <a:stretch>
              <a:fillRect/>
            </a:stretch>
          </p:blipFill>
          <p:spPr>
            <a:xfrm>
              <a:off x="-81" y="-32"/>
              <a:ext cx="21693" cy="11333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F598BF8A-029D-4DC2-A39A-15BBEB5AF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4" y="3300"/>
              <a:ext cx="2470" cy="851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76200" dir="3360000" algn="ctr" rotWithShape="0">
                <a:srgbClr val="000000"/>
              </a:outerShdw>
              <a:reflection endPos="0" dist="50800" dir="5400000" sy="-100000" algn="bl" rotWithShape="0"/>
              <a:softEdge rad="0"/>
            </a:effectLst>
            <a:scene3d>
              <a:camera prst="orthographicFront">
                <a:rot lat="1800000" lon="0" rev="0"/>
              </a:camera>
              <a:lightRig rig="threePt" dir="t"/>
            </a:scene3d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0D1B844D-4BA2-4589-97D2-4D750E93C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00" y="5014"/>
              <a:ext cx="3458" cy="3843"/>
            </a:xfrm>
            <a:prstGeom prst="rect">
              <a:avLst/>
            </a:prstGeom>
          </p:spPr>
        </p:pic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7B35582A-FF1C-4A25-9300-B3574DE2A8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72763"/>
            <a:ext cx="12192001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65" name="图片 64" descr="图片包含 橙子, 黑暗&#10;&#10;描述已自动生成">
            <a:extLst>
              <a:ext uri="{FF2B5EF4-FFF2-40B4-BE49-F238E27FC236}">
                <a16:creationId xmlns:a16="http://schemas.microsoft.com/office/drawing/2014/main" id="{61369259-AB7B-48E2-B72B-9F6A2A90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698" y="-11530"/>
            <a:ext cx="12192000" cy="1244892"/>
          </a:xfrm>
          <a:prstGeom prst="rect">
            <a:avLst/>
          </a:prstGeom>
        </p:spPr>
      </p:pic>
      <p:sp>
        <p:nvSpPr>
          <p:cNvPr id="88" name="平行四边形 87">
            <a:extLst>
              <a:ext uri="{FF2B5EF4-FFF2-40B4-BE49-F238E27FC236}">
                <a16:creationId xmlns:a16="http://schemas.microsoft.com/office/drawing/2014/main" id="{88FDF947-C83A-4E83-9BA5-624AAFDC70EB}"/>
              </a:ext>
            </a:extLst>
          </p:cNvPr>
          <p:cNvSpPr/>
          <p:nvPr/>
        </p:nvSpPr>
        <p:spPr>
          <a:xfrm>
            <a:off x="11409912" y="-1018528"/>
            <a:ext cx="2794475" cy="4248133"/>
          </a:xfrm>
          <a:prstGeom prst="parallelogram">
            <a:avLst>
              <a:gd name="adj" fmla="val 47881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89" name="平行四边形 88">
            <a:extLst>
              <a:ext uri="{FF2B5EF4-FFF2-40B4-BE49-F238E27FC236}">
                <a16:creationId xmlns:a16="http://schemas.microsoft.com/office/drawing/2014/main" id="{FF101EF1-24D7-4888-91B1-196AE8586E63}"/>
              </a:ext>
            </a:extLst>
          </p:cNvPr>
          <p:cNvSpPr/>
          <p:nvPr/>
        </p:nvSpPr>
        <p:spPr>
          <a:xfrm>
            <a:off x="10485685" y="3218559"/>
            <a:ext cx="3492444" cy="3688887"/>
          </a:xfrm>
          <a:prstGeom prst="parallelogram">
            <a:avLst>
              <a:gd name="adj" fmla="val 33786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0" name="直角三角形 89">
            <a:extLst>
              <a:ext uri="{FF2B5EF4-FFF2-40B4-BE49-F238E27FC236}">
                <a16:creationId xmlns:a16="http://schemas.microsoft.com/office/drawing/2014/main" id="{55B4107D-16D6-45D4-9063-79F98A271FB1}"/>
              </a:ext>
            </a:extLst>
          </p:cNvPr>
          <p:cNvSpPr/>
          <p:nvPr/>
        </p:nvSpPr>
        <p:spPr>
          <a:xfrm flipV="1">
            <a:off x="-61306" y="-25248"/>
            <a:ext cx="2268711" cy="6887043"/>
          </a:xfrm>
          <a:prstGeom prst="rtTriangle">
            <a:avLst/>
          </a:prstGeom>
          <a:gradFill flip="none" rotWithShape="1">
            <a:gsLst>
              <a:gs pos="0">
                <a:srgbClr val="C00000">
                  <a:alpha val="71000"/>
                </a:srgbClr>
              </a:gs>
              <a:gs pos="80000">
                <a:schemeClr val="tx2">
                  <a:lumMod val="75000"/>
                  <a:alpha val="92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1" name="平行四边形 90">
            <a:extLst>
              <a:ext uri="{FF2B5EF4-FFF2-40B4-BE49-F238E27FC236}">
                <a16:creationId xmlns:a16="http://schemas.microsoft.com/office/drawing/2014/main" id="{96FC73D3-F6ED-4E4D-93A0-D5A54F5361C9}"/>
              </a:ext>
            </a:extLst>
          </p:cNvPr>
          <p:cNvSpPr/>
          <p:nvPr/>
        </p:nvSpPr>
        <p:spPr>
          <a:xfrm>
            <a:off x="9698" y="-25248"/>
            <a:ext cx="7614141" cy="6857624"/>
          </a:xfrm>
          <a:prstGeom prst="parallelogram">
            <a:avLst>
              <a:gd name="adj" fmla="val 32685"/>
            </a:avLst>
          </a:prstGeom>
          <a:gradFill flip="none" rotWithShape="1">
            <a:gsLst>
              <a:gs pos="0">
                <a:srgbClr val="C00000">
                  <a:alpha val="50000"/>
                </a:srgbClr>
              </a:gs>
              <a:gs pos="100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78E8892-AC0D-4619-8EF5-34E3723884EF}"/>
              </a:ext>
            </a:extLst>
          </p:cNvPr>
          <p:cNvSpPr/>
          <p:nvPr/>
        </p:nvSpPr>
        <p:spPr>
          <a:xfrm rot="1117367">
            <a:off x="4946894" y="-1082243"/>
            <a:ext cx="4847472" cy="9968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b="1" dirty="0"/>
          </a:p>
        </p:txBody>
      </p:sp>
      <p:grpSp>
        <p:nvGrpSpPr>
          <p:cNvPr id="93" name="【公众号：阿拉丁PPT】5">
            <a:extLst>
              <a:ext uri="{FF2B5EF4-FFF2-40B4-BE49-F238E27FC236}">
                <a16:creationId xmlns:a16="http://schemas.microsoft.com/office/drawing/2014/main" id="{D9C758EE-AB62-4DBD-96A5-8A63CF2890C7}"/>
              </a:ext>
            </a:extLst>
          </p:cNvPr>
          <p:cNvGrpSpPr/>
          <p:nvPr/>
        </p:nvGrpSpPr>
        <p:grpSpPr>
          <a:xfrm rot="69772">
            <a:off x="7323329" y="-114745"/>
            <a:ext cx="1727423" cy="1189665"/>
            <a:chOff x="1171974" y="2852180"/>
            <a:chExt cx="1821891" cy="1254724"/>
          </a:xfrm>
        </p:grpSpPr>
        <p:sp>
          <p:nvSpPr>
            <p:cNvPr id="94" name="【公众号：阿拉丁PPT】5-1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1BFD30F0-6A73-441D-A95A-827D35F7A340}"/>
                </a:ext>
              </a:extLst>
            </p:cNvPr>
            <p:cNvSpPr/>
            <p:nvPr/>
          </p:nvSpPr>
          <p:spPr>
            <a:xfrm flipH="1">
              <a:off x="1171974" y="2852180"/>
              <a:ext cx="1821891" cy="1015550"/>
            </a:xfrm>
            <a:prstGeom prst="rect">
              <a:avLst/>
            </a:prstGeom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zh-CN" altLang="en-US" sz="6257" b="1" dirty="0">
                  <a:ln w="19050">
                    <a:noFill/>
                  </a:ln>
                  <a:solidFill>
                    <a:srgbClr val="ED7D31"/>
                  </a:solidFill>
                  <a:latin typeface="腾讯体" panose="02010600010101010101" pitchFamily="2" charset="-122"/>
                  <a:ea typeface="腾讯体" panose="02010600010101010101" pitchFamily="2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目录</a:t>
              </a:r>
            </a:p>
          </p:txBody>
        </p:sp>
        <p:sp>
          <p:nvSpPr>
            <p:cNvPr id="95" name="【公众号：阿拉丁PPT】5-2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F9C8C16B-5321-45FE-9797-5665D2171057}"/>
                </a:ext>
              </a:extLst>
            </p:cNvPr>
            <p:cNvSpPr/>
            <p:nvPr/>
          </p:nvSpPr>
          <p:spPr>
            <a:xfrm flipH="1">
              <a:off x="1530849" y="3829837"/>
              <a:ext cx="1104142" cy="277067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/>
            <a:p>
              <a:pPr lvl="0" algn="ctr">
                <a:defRPr/>
              </a:pPr>
              <a:r>
                <a:rPr lang="en-US" altLang="zh-CN" sz="1707" i="1" dirty="0">
                  <a:solidFill>
                    <a:srgbClr val="ED7D31"/>
                  </a:solidFill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CONTENT</a:t>
              </a:r>
              <a:endParaRPr lang="zh-CN" altLang="en-US" sz="1707" i="1" dirty="0">
                <a:solidFill>
                  <a:srgbClr val="ED7D3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优设标题黑" panose="00000500000000000000" pitchFamily="2" charset="-122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D92FDAB3-C31F-46B9-A214-CF16DEBC5AC7}"/>
              </a:ext>
            </a:extLst>
          </p:cNvPr>
          <p:cNvGrpSpPr/>
          <p:nvPr/>
        </p:nvGrpSpPr>
        <p:grpSpPr>
          <a:xfrm rot="69772">
            <a:off x="5813315" y="1676956"/>
            <a:ext cx="3398501" cy="615736"/>
            <a:chOff x="8196784" y="2120852"/>
            <a:chExt cx="3584356" cy="649409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EDE3D1F-A564-4C6D-B545-486DDE11E358}"/>
                </a:ext>
              </a:extLst>
            </p:cNvPr>
            <p:cNvSpPr/>
            <p:nvPr/>
          </p:nvSpPr>
          <p:spPr>
            <a:xfrm>
              <a:off x="8196784" y="212085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【公众号：阿拉丁PPT】7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15DB1BC8-9F0F-434E-8237-9FAF7A37D45E}"/>
                </a:ext>
              </a:extLst>
            </p:cNvPr>
            <p:cNvSpPr txBox="1"/>
            <p:nvPr/>
          </p:nvSpPr>
          <p:spPr>
            <a:xfrm>
              <a:off x="8889675" y="2177558"/>
              <a:ext cx="2891465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产品介绍</a:t>
              </a: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9307EE0-212F-4C02-8D43-77C74CF4770F}"/>
              </a:ext>
            </a:extLst>
          </p:cNvPr>
          <p:cNvGrpSpPr/>
          <p:nvPr/>
        </p:nvGrpSpPr>
        <p:grpSpPr>
          <a:xfrm rot="69772">
            <a:off x="5527631" y="2371608"/>
            <a:ext cx="3892934" cy="615736"/>
            <a:chOff x="7751121" y="4089992"/>
            <a:chExt cx="4105830" cy="649409"/>
          </a:xfrm>
        </p:grpSpPr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6F0FDED3-EDA7-4B23-BE78-6A129FEA59FF}"/>
                </a:ext>
              </a:extLst>
            </p:cNvPr>
            <p:cNvSpPr/>
            <p:nvPr/>
          </p:nvSpPr>
          <p:spPr>
            <a:xfrm>
              <a:off x="7751121" y="408999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" name="【公众号：阿拉丁PPT】18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D55269C0-1580-48B7-AD34-E6F05D502FAC}"/>
                </a:ext>
              </a:extLst>
            </p:cNvPr>
            <p:cNvSpPr txBox="1"/>
            <p:nvPr/>
          </p:nvSpPr>
          <p:spPr>
            <a:xfrm>
              <a:off x="8470143" y="4164342"/>
              <a:ext cx="3386808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成员任务分配</a:t>
              </a:r>
            </a:p>
          </p:txBody>
        </p:sp>
      </p:grpSp>
      <p:sp>
        <p:nvSpPr>
          <p:cNvPr id="114" name="平行四边形 113">
            <a:extLst>
              <a:ext uri="{FF2B5EF4-FFF2-40B4-BE49-F238E27FC236}">
                <a16:creationId xmlns:a16="http://schemas.microsoft.com/office/drawing/2014/main" id="{013AA6C6-3761-4F98-891D-1A078F5AFA54}"/>
              </a:ext>
            </a:extLst>
          </p:cNvPr>
          <p:cNvSpPr/>
          <p:nvPr/>
        </p:nvSpPr>
        <p:spPr>
          <a:xfrm>
            <a:off x="9466696" y="3149239"/>
            <a:ext cx="2300083" cy="6857624"/>
          </a:xfrm>
          <a:prstGeom prst="parallelogram">
            <a:avLst>
              <a:gd name="adj" fmla="val 97599"/>
            </a:avLst>
          </a:prstGeom>
          <a:gradFill flip="none" rotWithShape="1">
            <a:gsLst>
              <a:gs pos="76000">
                <a:schemeClr val="bg1">
                  <a:lumMod val="97000"/>
                  <a:lumOff val="3000"/>
                  <a:alpha val="0"/>
                </a:schemeClr>
              </a:gs>
              <a:gs pos="100000">
                <a:schemeClr val="bg1">
                  <a:alpha val="5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7"/>
          </a:p>
        </p:txBody>
      </p:sp>
      <p:pic>
        <p:nvPicPr>
          <p:cNvPr id="115" name="PA-图片 73" descr="图片包含 游戏机, 灯, 灯光, 夜空&#10;&#10;描述已自动生成">
            <a:extLst>
              <a:ext uri="{FF2B5EF4-FFF2-40B4-BE49-F238E27FC236}">
                <a16:creationId xmlns:a16="http://schemas.microsoft.com/office/drawing/2014/main" id="{A580E834-6B84-4408-BE7C-A86250479A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alphaModFix amt="68000"/>
          </a:blip>
          <a:stretch>
            <a:fillRect/>
          </a:stretch>
        </p:blipFill>
        <p:spPr>
          <a:xfrm rot="17273313">
            <a:off x="-7140114" y="2684531"/>
            <a:ext cx="16625679" cy="929418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232933CB-9BA4-47E4-AD79-414C33E7F086}"/>
              </a:ext>
            </a:extLst>
          </p:cNvPr>
          <p:cNvGrpSpPr/>
          <p:nvPr/>
        </p:nvGrpSpPr>
        <p:grpSpPr>
          <a:xfrm rot="69772">
            <a:off x="5276765" y="3093826"/>
            <a:ext cx="4062180" cy="615736"/>
            <a:chOff x="8114002" y="3455571"/>
            <a:chExt cx="4284330" cy="649409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714368E-509E-4A15-A1B6-8C1E37484782}"/>
                </a:ext>
              </a:extLst>
            </p:cNvPr>
            <p:cNvSpPr/>
            <p:nvPr/>
          </p:nvSpPr>
          <p:spPr>
            <a:xfrm>
              <a:off x="8114002" y="3455571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4D18AE7-C8DF-4133-9E3A-38F4A160D88D}"/>
                </a:ext>
              </a:extLst>
            </p:cNvPr>
            <p:cNvSpPr txBox="1"/>
            <p:nvPr/>
          </p:nvSpPr>
          <p:spPr>
            <a:xfrm>
              <a:off x="8905173" y="3540023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项目预算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837F289-8788-491D-BD39-5FDD1C222EC1}"/>
              </a:ext>
            </a:extLst>
          </p:cNvPr>
          <p:cNvGrpSpPr/>
          <p:nvPr/>
        </p:nvGrpSpPr>
        <p:grpSpPr>
          <a:xfrm rot="69772">
            <a:off x="4776711" y="4453829"/>
            <a:ext cx="4062182" cy="615736"/>
            <a:chOff x="8144339" y="3574945"/>
            <a:chExt cx="4284333" cy="649409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B8D21131-63D9-4798-A1EA-AACE2D34242F}"/>
                </a:ext>
              </a:extLst>
            </p:cNvPr>
            <p:cNvSpPr/>
            <p:nvPr/>
          </p:nvSpPr>
          <p:spPr>
            <a:xfrm>
              <a:off x="8144339" y="357494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7856312-36FD-4C65-975F-1B67A27B7A83}"/>
                </a:ext>
              </a:extLst>
            </p:cNvPr>
            <p:cNvSpPr txBox="1"/>
            <p:nvPr/>
          </p:nvSpPr>
          <p:spPr>
            <a:xfrm>
              <a:off x="8935513" y="365939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甘特图</a:t>
              </a:r>
            </a:p>
          </p:txBody>
        </p:sp>
      </p:grpSp>
      <p:sp>
        <p:nvSpPr>
          <p:cNvPr id="47" name="椭圆 46">
            <a:extLst>
              <a:ext uri="{FF2B5EF4-FFF2-40B4-BE49-F238E27FC236}">
                <a16:creationId xmlns:a16="http://schemas.microsoft.com/office/drawing/2014/main" id="{148B090A-3D69-4365-8067-17029729E2FB}"/>
              </a:ext>
            </a:extLst>
          </p:cNvPr>
          <p:cNvSpPr/>
          <p:nvPr/>
        </p:nvSpPr>
        <p:spPr>
          <a:xfrm rot="69772">
            <a:off x="4517070" y="5059285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0F583021-6665-4536-88ED-F79CAF4E2AFD}"/>
              </a:ext>
            </a:extLst>
          </p:cNvPr>
          <p:cNvSpPr txBox="1"/>
          <p:nvPr/>
        </p:nvSpPr>
        <p:spPr>
          <a:xfrm rot="69772">
            <a:off x="5266240" y="5181934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文献参考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6BC6A48-38F6-455C-8482-4ECB10F78882}"/>
              </a:ext>
            </a:extLst>
          </p:cNvPr>
          <p:cNvSpPr/>
          <p:nvPr/>
        </p:nvSpPr>
        <p:spPr>
          <a:xfrm rot="69772">
            <a:off x="4246573" y="5752462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119B69F1-CCEE-453C-B0EA-2B556DDC4806}"/>
              </a:ext>
            </a:extLst>
          </p:cNvPr>
          <p:cNvSpPr txBox="1"/>
          <p:nvPr/>
        </p:nvSpPr>
        <p:spPr>
          <a:xfrm rot="69772">
            <a:off x="4995743" y="5875111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本次分工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4CDD3A7-4C33-4EEE-A073-6A892C2C73CD}"/>
              </a:ext>
            </a:extLst>
          </p:cNvPr>
          <p:cNvGrpSpPr/>
          <p:nvPr/>
        </p:nvGrpSpPr>
        <p:grpSpPr>
          <a:xfrm rot="69772">
            <a:off x="5014937" y="3744336"/>
            <a:ext cx="4062183" cy="615736"/>
            <a:chOff x="8174347" y="3478655"/>
            <a:chExt cx="4284334" cy="649409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62311BE-34CF-4D3C-B2A5-97CC5429EE98}"/>
                </a:ext>
              </a:extLst>
            </p:cNvPr>
            <p:cNvSpPr/>
            <p:nvPr/>
          </p:nvSpPr>
          <p:spPr>
            <a:xfrm>
              <a:off x="8174347" y="347865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AB4A0BBC-C43B-4313-92E2-A13A2FD0E399}"/>
                </a:ext>
              </a:extLst>
            </p:cNvPr>
            <p:cNvSpPr txBox="1"/>
            <p:nvPr/>
          </p:nvSpPr>
          <p:spPr>
            <a:xfrm>
              <a:off x="8965522" y="356310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可行性分析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00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955" y="1520041"/>
            <a:ext cx="4806950" cy="2095235"/>
          </a:xfrm>
          <a:prstGeom prst="rect">
            <a:avLst/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0"/>
          </a:gradFill>
        </p:spPr>
        <p:txBody>
          <a:bodyPr wrap="square" rtlCol="0">
            <a:noAutofit/>
          </a:bodyPr>
          <a:lstStyle/>
          <a:p>
            <a:pPr algn="ctr"/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8355" y="1733212"/>
            <a:ext cx="2988945" cy="573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姿态识别设备</a:t>
            </a:r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38464" y="2496855"/>
            <a:ext cx="38026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Astra </a:t>
            </a:r>
            <a:r>
              <a:rPr lang="en-US" altLang="zh-CN" sz="2400" b="1" cap="none" spc="0" dirty="0" err="1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Puls</a:t>
            </a:r>
            <a:r>
              <a:rPr lang="en-US" altLang="zh-CN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3D</a:t>
            </a:r>
            <a:r>
              <a:rPr lang="zh-CN" altLang="en-US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体感摄像机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27905" y="1523573"/>
            <a:ext cx="7383780" cy="20941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l="58376"/>
          <a:stretch>
            <a:fillRect/>
          </a:stretch>
        </p:blipFill>
        <p:spPr>
          <a:xfrm>
            <a:off x="5653418" y="1703136"/>
            <a:ext cx="846050" cy="159505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155" y="1643530"/>
            <a:ext cx="777240" cy="1974101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6159500" y="2223201"/>
            <a:ext cx="554990" cy="273685"/>
          </a:xfrm>
          <a:prstGeom prst="rightArrow">
            <a:avLst/>
          </a:prstGeom>
          <a:solidFill>
            <a:srgbClr val="88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81270" y="2128586"/>
            <a:ext cx="1493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二维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69530" y="2161017"/>
            <a:ext cx="1005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三维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730615" y="1682227"/>
            <a:ext cx="3223260" cy="169164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ctr"/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具有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更强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的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抗干扰能力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和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更高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的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识别精度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。</a:t>
            </a:r>
            <a:endParaRPr lang="zh-CN" altLang="en-US" sz="1400" b="1" dirty="0">
              <a:solidFill>
                <a:schemeClr val="bg1"/>
              </a:solidFill>
              <a:effectLst/>
              <a:latin typeface="+mn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20" y="4074670"/>
            <a:ext cx="4807585" cy="2111971"/>
          </a:xfrm>
          <a:prstGeom prst="rect">
            <a:avLst/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0"/>
          </a:gradFill>
        </p:spPr>
        <p:txBody>
          <a:bodyPr wrap="square" rtlCol="0">
            <a:noAutofit/>
          </a:bodyPr>
          <a:lstStyle/>
          <a:p>
            <a:pPr algn="ctr"/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14705" y="4075875"/>
            <a:ext cx="7383780" cy="21108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64420" y="4382701"/>
            <a:ext cx="2050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身份验证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01125" y="5365681"/>
            <a:ext cx="397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  <a:sym typeface="+mn-ea"/>
              </a:rPr>
              <a:t>Fisherfaces人脸识别算法</a:t>
            </a:r>
          </a:p>
        </p:txBody>
      </p:sp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4814705" y="4073495"/>
            <a:ext cx="3712210" cy="21119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圆角矩形 13"/>
          <p:cNvSpPr/>
          <p:nvPr/>
        </p:nvSpPr>
        <p:spPr>
          <a:xfrm>
            <a:off x="8794885" y="4312216"/>
            <a:ext cx="3223260" cy="169164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/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    Fisherfaces算法的</a:t>
            </a:r>
            <a:endParaRPr lang="en-US" altLang="zh-CN" sz="1400" b="1" dirty="0">
              <a:solidFill>
                <a:schemeClr val="bg1"/>
              </a:solidFill>
              <a:latin typeface="+mn-ea"/>
              <a:sym typeface="+mn-ea"/>
            </a:endParaRPr>
          </a:p>
          <a:p>
            <a:pPr indent="457200"/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      准确度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为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93%</a:t>
            </a:r>
          </a:p>
        </p:txBody>
      </p:sp>
      <p:sp>
        <p:nvSpPr>
          <p:cNvPr id="16" name="稻壳儿榴莲果果"/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7" name="矩形 16"/>
          <p:cNvSpPr/>
          <p:nvPr/>
        </p:nvSpPr>
        <p:spPr>
          <a:xfrm>
            <a:off x="1064914" y="316688"/>
            <a:ext cx="361307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产品介绍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32"/>
          <p:cNvSpPr/>
          <p:nvPr/>
        </p:nvSpPr>
        <p:spPr>
          <a:xfrm>
            <a:off x="1066188" y="1666860"/>
            <a:ext cx="10136222" cy="4592244"/>
          </a:xfrm>
          <a:prstGeom prst="roundRect">
            <a:avLst>
              <a:gd name="adj" fmla="val 3462"/>
            </a:avLst>
          </a:prstGeom>
          <a:gradFill flip="none" rotWithShape="1"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438" tIns="39219" rIns="78438" bIns="3921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545" dirty="0"/>
          </a:p>
        </p:txBody>
      </p:sp>
      <p:sp>
        <p:nvSpPr>
          <p:cNvPr id="7" name="矩形 6"/>
          <p:cNvSpPr/>
          <p:nvPr/>
        </p:nvSpPr>
        <p:spPr>
          <a:xfrm>
            <a:off x="28575" y="190500"/>
            <a:ext cx="3596640" cy="71628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23695" y="1989353"/>
            <a:ext cx="4472305" cy="40477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sym typeface="+mn-ea"/>
              </a:rPr>
              <a:t>通过收集群体的体测数据，建立学生个人的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健康档案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，进行大数据进行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智能化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分析，引入人工智能大模型，可以发现不同个体之间的健康差异和潜在风险，为学生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提供个性化健康指导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。此外，大数据分析技术还可以提供即时的健康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监测和预警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。通过对个体健康数据的实时监测和分析，可以及时发现健康问题的苗头，并采取相应的措施，从而尽可能避免疾病的发生或发展。</a:t>
            </a:r>
            <a:endParaRPr lang="zh-CN" altLang="en-US" b="1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  <a:sym typeface="+mn-ea"/>
            </a:endParaRPr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8050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3404073" y="1176826"/>
            <a:ext cx="31095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基于体测大数据的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    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6000" y="1082721"/>
            <a:ext cx="3147060" cy="5880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100000">
                      <a:schemeClr val="bg1"/>
                    </a:gs>
                    <a:gs pos="67000">
                      <a:schemeClr val="accent4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个性化健康管理</a:t>
            </a:r>
          </a:p>
        </p:txBody>
      </p:sp>
      <p:sp>
        <p:nvSpPr>
          <p:cNvPr id="3" name="稻壳儿榴莲果果"/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矩形 5"/>
          <p:cNvSpPr/>
          <p:nvPr/>
        </p:nvSpPr>
        <p:spPr>
          <a:xfrm>
            <a:off x="1064914" y="316688"/>
            <a:ext cx="361307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产品介绍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5BB9E9-6EFD-4D6C-8FB8-C54A220BA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20" y="1895785"/>
            <a:ext cx="1916066" cy="40922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成员任务分配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431EDC-4736-488E-89DD-F2E63C5414D4}"/>
              </a:ext>
            </a:extLst>
          </p:cNvPr>
          <p:cNvSpPr txBox="1"/>
          <p:nvPr/>
        </p:nvSpPr>
        <p:spPr>
          <a:xfrm>
            <a:off x="1477433" y="2065867"/>
            <a:ext cx="92371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姓名：蔡懿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职责：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项目测试，部署负责人，同时承担项目经理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负责项目的整体规划、协调和推进，确保项目按时完成。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4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姓名：周昕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职责：后端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开发负责人，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根据系统设计方案，进行编码实现，进行系统测试，确保系统的稳定性和可靠性。负责数据库设计和维护，设计合理的数据库结构，确保数据的安全性和完整性，进行数据库优化和备份恢复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4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姓名：周梦诚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职责：前端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开发负责人，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实现和维护用户界面，根据设计稿开发界面，确保响应式设计和浏览器兼容性。优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，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页面性能，提高页面加载速度和渲染效率。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6558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预计经费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431EDC-4736-488E-89DD-F2E63C5414D4}"/>
              </a:ext>
            </a:extLst>
          </p:cNvPr>
          <p:cNvSpPr txBox="1"/>
          <p:nvPr/>
        </p:nvSpPr>
        <p:spPr>
          <a:xfrm>
            <a:off x="1477433" y="2065867"/>
            <a:ext cx="92371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实验材料费：</a:t>
            </a:r>
            <a:r>
              <a:rPr lang="en-US" altLang="zh-CN" sz="2000" dirty="0"/>
              <a:t>8000</a:t>
            </a:r>
            <a:r>
              <a:rPr lang="zh-CN" altLang="en-US" sz="2000" dirty="0"/>
              <a:t>元主要用于购买</a:t>
            </a:r>
            <a:r>
              <a:rPr lang="en-US" altLang="zh-CN" sz="2000" dirty="0"/>
              <a:t>3D</a:t>
            </a:r>
            <a:r>
              <a:rPr lang="zh-CN" altLang="en-US" sz="2000" dirty="0"/>
              <a:t>结构光摄像头、开发板等实验设备，以确保项目顺利进行。图书资料费：</a:t>
            </a:r>
            <a:r>
              <a:rPr lang="en-US" altLang="zh-CN" sz="2000" dirty="0"/>
              <a:t>4000</a:t>
            </a:r>
            <a:r>
              <a:rPr lang="zh-CN" altLang="en-US" sz="2000" dirty="0"/>
              <a:t>元用于项目研发过程中可能涉及的参考资料购买和知识产权（如专利、软件著作权）的申请费用。交通费：</a:t>
            </a:r>
            <a:r>
              <a:rPr lang="en-US" altLang="zh-CN" sz="2000" dirty="0"/>
              <a:t>2000</a:t>
            </a:r>
            <a:r>
              <a:rPr lang="zh-CN" altLang="en-US" sz="2000" dirty="0"/>
              <a:t>元用于团队成员外出参加设备实地部署、市场调研或会议时的交通费用。会议费：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元用于项目过程中团队成员、导师参与会议场地的租赁及相关费用。印刷费：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元用于打印项目相关的纸质材料，例如申报书、展示材料、会议纪要等。办公用品费：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元用于购买必要的办公用品，如文具、打印设备等。其他费用：</a:t>
            </a:r>
            <a:r>
              <a:rPr lang="en-US" altLang="zh-CN" sz="2000" dirty="0"/>
              <a:t>3000</a:t>
            </a:r>
            <a:r>
              <a:rPr lang="zh-CN" altLang="en-US" sz="2000" dirty="0"/>
              <a:t>元预留其他项目实施过程中可能出现的费用支出，如实验消耗品、设备维修等。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财力总需求：</a:t>
            </a:r>
            <a:r>
              <a:rPr lang="en-US" altLang="zh-CN" sz="2000" dirty="0"/>
              <a:t>20000</a:t>
            </a:r>
            <a:r>
              <a:rPr lang="zh-CN" altLang="en-US" sz="2000" dirty="0"/>
              <a:t>元，涵盖设备采购、交通、办公、会议等项目执行过程中的各项费用。</a:t>
            </a:r>
          </a:p>
        </p:txBody>
      </p:sp>
    </p:spTree>
    <p:extLst>
      <p:ext uri="{BB962C8B-B14F-4D97-AF65-F5344CB8AC3E}">
        <p14:creationId xmlns:p14="http://schemas.microsoft.com/office/powerpoint/2010/main" val="326868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可行性分析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BDB5EB-DABB-4CD6-8989-9994B77C1C60}"/>
              </a:ext>
            </a:extLst>
          </p:cNvPr>
          <p:cNvSpPr txBox="1"/>
          <p:nvPr/>
        </p:nvSpPr>
        <p:spPr>
          <a:xfrm>
            <a:off x="2111604" y="1715678"/>
            <a:ext cx="82578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effectLst/>
                <a:latin typeface="Inter"/>
              </a:rPr>
              <a:t>技术可行性：</a:t>
            </a:r>
            <a:endParaRPr lang="en-US" altLang="zh-CN" b="0" i="0" dirty="0">
              <a:effectLst/>
              <a:latin typeface="Inter"/>
            </a:endParaRPr>
          </a:p>
          <a:p>
            <a:r>
              <a:rPr lang="zh-CN" altLang="en-US" b="0" i="0" dirty="0">
                <a:effectLst/>
                <a:latin typeface="Inter"/>
              </a:rPr>
              <a:t>我们团队打算使用若依框架来实现</a:t>
            </a:r>
            <a:r>
              <a:rPr lang="zh-CN" altLang="en-US" dirty="0">
                <a:latin typeface="Inter"/>
              </a:rPr>
              <a:t>，</a:t>
            </a:r>
            <a:r>
              <a:rPr lang="zh-CN" altLang="en-US" b="0" i="0" dirty="0">
                <a:effectLst/>
                <a:latin typeface="Inter"/>
              </a:rPr>
              <a:t>若依框架是一个成熟的开源后台管理系统框架，具有完善的权限管理、代码生成等功能。它采用了流行的技术栈， </a:t>
            </a:r>
            <a:r>
              <a:rPr lang="en-US" altLang="zh-CN" b="0" i="0" dirty="0">
                <a:effectLst/>
                <a:latin typeface="Inter"/>
              </a:rPr>
              <a:t>Spring Boot</a:t>
            </a:r>
            <a:r>
              <a:rPr lang="zh-CN" altLang="en-US" b="0" i="0" dirty="0">
                <a:effectLst/>
                <a:latin typeface="Inter"/>
              </a:rPr>
              <a:t>、</a:t>
            </a:r>
            <a:r>
              <a:rPr lang="en-US" altLang="zh-CN" b="0" i="0" dirty="0">
                <a:effectLst/>
                <a:latin typeface="Inter"/>
              </a:rPr>
              <a:t>Vue3 </a:t>
            </a:r>
            <a:r>
              <a:rPr lang="zh-CN" altLang="en-US" b="0" i="0" dirty="0">
                <a:effectLst/>
                <a:latin typeface="Inter"/>
              </a:rPr>
              <a:t>，能够快速搭建起稳定可靠的系统架构。对于前后端分离的开发模式有良好的支持，方便前端和后端团队独立开发、测试和部署，提高开发效率。</a:t>
            </a:r>
            <a:endParaRPr lang="en-US" altLang="zh-CN" dirty="0"/>
          </a:p>
          <a:p>
            <a:r>
              <a:rPr lang="zh-CN" altLang="en-US" b="0" i="0" dirty="0">
                <a:effectLst/>
                <a:latin typeface="Inter"/>
              </a:rPr>
              <a:t>同时我们这个开发团队对 </a:t>
            </a:r>
            <a:r>
              <a:rPr lang="en-US" altLang="zh-CN" b="0" i="0" dirty="0">
                <a:effectLst/>
                <a:latin typeface="Inter"/>
              </a:rPr>
              <a:t>Spring Boot </a:t>
            </a:r>
            <a:r>
              <a:rPr lang="zh-CN" altLang="en-US" b="0" i="0" dirty="0">
                <a:effectLst/>
                <a:latin typeface="Inter"/>
              </a:rPr>
              <a:t>和 </a:t>
            </a:r>
            <a:r>
              <a:rPr lang="en-US" altLang="zh-CN" b="0" i="0" dirty="0">
                <a:effectLst/>
                <a:latin typeface="Inter"/>
              </a:rPr>
              <a:t>Vue.js </a:t>
            </a:r>
            <a:r>
              <a:rPr lang="zh-CN" altLang="en-US" b="0" i="0" dirty="0">
                <a:effectLst/>
                <a:latin typeface="Inter"/>
              </a:rPr>
              <a:t>等技术已经有一定的了解和经验，使用若依框架也有了一定的经验。</a:t>
            </a:r>
            <a:endParaRPr lang="en-US" altLang="zh-CN" b="0" i="0" dirty="0">
              <a:effectLst/>
              <a:latin typeface="Inter"/>
            </a:endParaRPr>
          </a:p>
          <a:p>
            <a:endParaRPr lang="en-US" altLang="zh-CN" b="0" i="0" dirty="0">
              <a:effectLst/>
              <a:latin typeface="Inter"/>
            </a:endParaRPr>
          </a:p>
          <a:p>
            <a:r>
              <a:rPr lang="zh-CN" altLang="en-US" b="1" i="0" dirty="0">
                <a:effectLst/>
                <a:latin typeface="Inter"/>
              </a:rPr>
              <a:t>功能可行性</a:t>
            </a:r>
            <a:r>
              <a:rPr lang="zh-CN" altLang="en-US" dirty="0">
                <a:latin typeface="Inter"/>
              </a:rPr>
              <a:t>：</a:t>
            </a:r>
            <a:endParaRPr lang="en-US" altLang="zh-CN" dirty="0">
              <a:latin typeface="Inter"/>
            </a:endParaRPr>
          </a:p>
          <a:p>
            <a:pPr algn="l"/>
            <a:r>
              <a:rPr lang="zh-CN" altLang="en-US" b="0" i="0" dirty="0">
                <a:effectLst/>
                <a:latin typeface="Inter"/>
              </a:rPr>
              <a:t>可以实现学生基本信息的录入、修改、查询和删除功能。包括学生姓名、学号、班级、性别等信息。通过若依框架的权限管理功能，可以控制不同用户对学生信息的访问权限。</a:t>
            </a:r>
          </a:p>
          <a:p>
            <a:endParaRPr lang="en-US" altLang="zh-CN" b="0" i="0" dirty="0">
              <a:effectLst/>
              <a:latin typeface="Inter"/>
            </a:endParaRPr>
          </a:p>
          <a:p>
            <a:endParaRPr lang="en-US" altLang="zh-CN" dirty="0">
              <a:latin typeface="Inter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65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甘特图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9CA6DE-F94E-48AF-9956-1CB408137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26" y="1502501"/>
            <a:ext cx="11351948" cy="41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00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613079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文献参考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7A5E051-0791-4288-8E5F-D9D7FF1D00AB}"/>
              </a:ext>
            </a:extLst>
          </p:cNvPr>
          <p:cNvSpPr txBox="1"/>
          <p:nvPr/>
        </p:nvSpPr>
        <p:spPr>
          <a:xfrm>
            <a:off x="694425" y="1634290"/>
            <a:ext cx="9861685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https://www.gov.cn/gongbao/content/2016/content_5133024.htm</a:t>
            </a:r>
            <a:r>
              <a:rPr lang="en-US" altLang="zh-CN" sz="2000" dirty="0">
                <a:solidFill>
                  <a:schemeClr val="bg1"/>
                </a:solidFill>
              </a:rPr>
              <a:t>l</a:t>
            </a:r>
          </a:p>
          <a:p>
            <a:r>
              <a:rPr lang="en-US" altLang="zh-CN" sz="20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https://ruoyi.csdn.net/6570349faf067462fdd4c345.html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3.https://ruoyi.csdn.net/657030839820e81a16d96013.html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4.https://www.gov.cn/lianbo/bumen/202403/content_6935497.html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5.</a:t>
            </a:r>
            <a:r>
              <a:rPr lang="zh-CN" altLang="en-US" sz="2000" dirty="0">
                <a:solidFill>
                  <a:schemeClr val="bg1"/>
                </a:solidFill>
              </a:rPr>
              <a:t>奥比重光官网：</a:t>
            </a:r>
            <a:r>
              <a:rPr lang="en-US" altLang="zh-CN" sz="2000" dirty="0">
                <a:solidFill>
                  <a:schemeClr val="bg1"/>
                </a:solidFill>
              </a:rPr>
              <a:t>https://www.orbbec.com.cn/index/Product/info.html?cate=38&amp;id=9</a:t>
            </a:r>
          </a:p>
          <a:p>
            <a:r>
              <a:rPr lang="en-US" altLang="zh-CN">
                <a:solidFill>
                  <a:schemeClr val="bg1"/>
                </a:solidFill>
              </a:rPr>
              <a:t>6.https://www.programmercarl.com/other/2023salary.html#%E8%96%AA%E8%B5%84%E6%8A%A5%E5%91%8A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7621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44,&quot;width&quot;:4382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873</Words>
  <Application>Microsoft Office PowerPoint</Application>
  <PresentationFormat>宽屏</PresentationFormat>
  <Paragraphs>87</Paragraphs>
  <Slides>10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Inter</vt:lpstr>
      <vt:lpstr>阿里巴巴普惠体 2.0 115 Black</vt:lpstr>
      <vt:lpstr>阿里巴巴普惠体 H</vt:lpstr>
      <vt:lpstr>阿里巴巴普惠体 L</vt:lpstr>
      <vt:lpstr>等线</vt:lpstr>
      <vt:lpstr>等线 Light</vt:lpstr>
      <vt:lpstr>黑体</vt:lpstr>
      <vt:lpstr>宋体</vt:lpstr>
      <vt:lpstr>腾讯体</vt:lpstr>
      <vt:lpstr>微软雅黑</vt:lpstr>
      <vt:lpstr>Arial</vt:lpstr>
      <vt:lpstr>Calibri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懿 蔡</dc:creator>
  <cp:lastModifiedBy>Red</cp:lastModifiedBy>
  <cp:revision>43</cp:revision>
  <dcterms:created xsi:type="dcterms:W3CDTF">2024-09-22T06:26:37Z</dcterms:created>
  <dcterms:modified xsi:type="dcterms:W3CDTF">2024-10-08T07:35:18Z</dcterms:modified>
</cp:coreProperties>
</file>